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432790-2814-4A05-83D9-1EA0BAF647E6}" type="doc">
      <dgm:prSet loTypeId="urn:microsoft.com/office/officeart/2005/8/layout/cycle1" loCatId="cycle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DD6291A6-7D7F-4AD9-8CEC-3D03509ABE78}">
      <dgm:prSet phldrT="[Text]"/>
      <dgm:spPr/>
      <dgm:t>
        <a:bodyPr/>
        <a:lstStyle/>
        <a:p>
          <a:r>
            <a:rPr lang="de-DE" dirty="0"/>
            <a:t>3</a:t>
          </a:r>
        </a:p>
      </dgm:t>
    </dgm:pt>
    <dgm:pt modelId="{21918D78-A167-4F39-84D4-080B9445806C}" type="parTrans" cxnId="{9B01CE0D-AD50-4BB3-93A6-A7870540F634}">
      <dgm:prSet/>
      <dgm:spPr/>
      <dgm:t>
        <a:bodyPr/>
        <a:lstStyle/>
        <a:p>
          <a:endParaRPr lang="de-DE"/>
        </a:p>
      </dgm:t>
    </dgm:pt>
    <dgm:pt modelId="{D3216F75-492C-4E3D-955B-67B95CA567C1}" type="sibTrans" cxnId="{9B01CE0D-AD50-4BB3-93A6-A7870540F634}">
      <dgm:prSet/>
      <dgm:spPr/>
      <dgm:t>
        <a:bodyPr/>
        <a:lstStyle/>
        <a:p>
          <a:endParaRPr lang="de-DE"/>
        </a:p>
      </dgm:t>
    </dgm:pt>
    <dgm:pt modelId="{40FC679F-9286-437F-8D74-149B95D4D894}">
      <dgm:prSet phldrT="[Text]"/>
      <dgm:spPr/>
      <dgm:t>
        <a:bodyPr/>
        <a:lstStyle/>
        <a:p>
          <a:r>
            <a:rPr lang="de-DE" dirty="0"/>
            <a:t>5</a:t>
          </a:r>
        </a:p>
      </dgm:t>
    </dgm:pt>
    <dgm:pt modelId="{977F5B9C-16DA-4677-949D-20C5ED2925EF}" type="parTrans" cxnId="{988D86BA-5A85-41A5-A976-50558B10036E}">
      <dgm:prSet/>
      <dgm:spPr/>
      <dgm:t>
        <a:bodyPr/>
        <a:lstStyle/>
        <a:p>
          <a:endParaRPr lang="de-DE"/>
        </a:p>
      </dgm:t>
    </dgm:pt>
    <dgm:pt modelId="{8DE3C2FF-F5B5-4DBB-B958-0E06B9340939}" type="sibTrans" cxnId="{988D86BA-5A85-41A5-A976-50558B10036E}">
      <dgm:prSet/>
      <dgm:spPr/>
      <dgm:t>
        <a:bodyPr/>
        <a:lstStyle/>
        <a:p>
          <a:endParaRPr lang="de-DE"/>
        </a:p>
      </dgm:t>
    </dgm:pt>
    <dgm:pt modelId="{0D482436-0862-45AA-9C16-537184C7D1CC}">
      <dgm:prSet phldrT="[Text]"/>
      <dgm:spPr/>
      <dgm:t>
        <a:bodyPr/>
        <a:lstStyle/>
        <a:p>
          <a:r>
            <a:rPr lang="de-DE" dirty="0"/>
            <a:t>7</a:t>
          </a:r>
        </a:p>
      </dgm:t>
    </dgm:pt>
    <dgm:pt modelId="{3D658035-7CF0-4165-90AF-F958296F4536}" type="parTrans" cxnId="{D8DBBC98-6CD2-4DCC-BF66-DA24934809E4}">
      <dgm:prSet/>
      <dgm:spPr/>
      <dgm:t>
        <a:bodyPr/>
        <a:lstStyle/>
        <a:p>
          <a:endParaRPr lang="de-DE"/>
        </a:p>
      </dgm:t>
    </dgm:pt>
    <dgm:pt modelId="{9327F35B-2CC3-4668-873C-F5F4214166F2}" type="sibTrans" cxnId="{D8DBBC98-6CD2-4DCC-BF66-DA24934809E4}">
      <dgm:prSet/>
      <dgm:spPr/>
      <dgm:t>
        <a:bodyPr/>
        <a:lstStyle/>
        <a:p>
          <a:endParaRPr lang="de-DE"/>
        </a:p>
      </dgm:t>
    </dgm:pt>
    <dgm:pt modelId="{14E52359-CE38-4E0E-907E-79E590E20B97}">
      <dgm:prSet phldrT="[Text]"/>
      <dgm:spPr/>
      <dgm:t>
        <a:bodyPr/>
        <a:lstStyle/>
        <a:p>
          <a:r>
            <a:rPr lang="de-DE" dirty="0"/>
            <a:t>9</a:t>
          </a:r>
        </a:p>
      </dgm:t>
    </dgm:pt>
    <dgm:pt modelId="{8E400782-3A8A-4128-82D2-48801876FE66}" type="parTrans" cxnId="{92E2E869-3C5B-48C9-9418-A9796E9DDA14}">
      <dgm:prSet/>
      <dgm:spPr/>
      <dgm:t>
        <a:bodyPr/>
        <a:lstStyle/>
        <a:p>
          <a:endParaRPr lang="de-DE"/>
        </a:p>
      </dgm:t>
    </dgm:pt>
    <dgm:pt modelId="{D359B703-DC12-4314-9902-1EBF924E71F1}" type="sibTrans" cxnId="{92E2E869-3C5B-48C9-9418-A9796E9DDA14}">
      <dgm:prSet/>
      <dgm:spPr/>
      <dgm:t>
        <a:bodyPr/>
        <a:lstStyle/>
        <a:p>
          <a:endParaRPr lang="de-DE"/>
        </a:p>
      </dgm:t>
    </dgm:pt>
    <dgm:pt modelId="{6C519866-F096-42EE-A13A-14E5B34BB689}">
      <dgm:prSet phldrT="[Text]"/>
      <dgm:spPr/>
      <dgm:t>
        <a:bodyPr/>
        <a:lstStyle/>
        <a:p>
          <a:r>
            <a:rPr lang="de-DE" dirty="0"/>
            <a:t>1</a:t>
          </a:r>
        </a:p>
      </dgm:t>
    </dgm:pt>
    <dgm:pt modelId="{2A632BA5-D273-42D0-A86C-196B03B92C29}" type="parTrans" cxnId="{DE23A091-9517-47B8-9DC1-E58C6E7BB98B}">
      <dgm:prSet/>
      <dgm:spPr/>
      <dgm:t>
        <a:bodyPr/>
        <a:lstStyle/>
        <a:p>
          <a:endParaRPr lang="de-DE"/>
        </a:p>
      </dgm:t>
    </dgm:pt>
    <dgm:pt modelId="{51650673-13D7-42FF-BB0A-353E0987654D}" type="sibTrans" cxnId="{DE23A091-9517-47B8-9DC1-E58C6E7BB98B}">
      <dgm:prSet/>
      <dgm:spPr/>
      <dgm:t>
        <a:bodyPr/>
        <a:lstStyle/>
        <a:p>
          <a:endParaRPr lang="de-DE"/>
        </a:p>
      </dgm:t>
    </dgm:pt>
    <dgm:pt modelId="{53E8CFEA-A240-4746-BBA9-DF5622F322B9}" type="pres">
      <dgm:prSet presAssocID="{D5432790-2814-4A05-83D9-1EA0BAF647E6}" presName="cycle" presStyleCnt="0">
        <dgm:presLayoutVars>
          <dgm:dir/>
          <dgm:resizeHandles val="exact"/>
        </dgm:presLayoutVars>
      </dgm:prSet>
      <dgm:spPr/>
    </dgm:pt>
    <dgm:pt modelId="{0AED3F06-6DCD-448A-A499-D1C8B592E0B2}" type="pres">
      <dgm:prSet presAssocID="{DD6291A6-7D7F-4AD9-8CEC-3D03509ABE78}" presName="dummy" presStyleCnt="0"/>
      <dgm:spPr/>
    </dgm:pt>
    <dgm:pt modelId="{21263DEA-1C1B-4532-AD35-79F13DFAF470}" type="pres">
      <dgm:prSet presAssocID="{DD6291A6-7D7F-4AD9-8CEC-3D03509ABE78}" presName="node" presStyleLbl="revTx" presStyleIdx="0" presStyleCnt="5">
        <dgm:presLayoutVars>
          <dgm:bulletEnabled val="1"/>
        </dgm:presLayoutVars>
      </dgm:prSet>
      <dgm:spPr/>
    </dgm:pt>
    <dgm:pt modelId="{5D7820F4-5C73-44A6-BB34-704CEE92F44F}" type="pres">
      <dgm:prSet presAssocID="{D3216F75-492C-4E3D-955B-67B95CA567C1}" presName="sibTrans" presStyleLbl="node1" presStyleIdx="0" presStyleCnt="5"/>
      <dgm:spPr/>
    </dgm:pt>
    <dgm:pt modelId="{B92DF95D-9D46-4C74-8CED-E63E1A12E0E6}" type="pres">
      <dgm:prSet presAssocID="{40FC679F-9286-437F-8D74-149B95D4D894}" presName="dummy" presStyleCnt="0"/>
      <dgm:spPr/>
    </dgm:pt>
    <dgm:pt modelId="{D6BD020C-0883-4AF5-B92B-A66B5237B78E}" type="pres">
      <dgm:prSet presAssocID="{40FC679F-9286-437F-8D74-149B95D4D894}" presName="node" presStyleLbl="revTx" presStyleIdx="1" presStyleCnt="5">
        <dgm:presLayoutVars>
          <dgm:bulletEnabled val="1"/>
        </dgm:presLayoutVars>
      </dgm:prSet>
      <dgm:spPr/>
    </dgm:pt>
    <dgm:pt modelId="{969890E9-E5F7-4DC4-AEE6-25EC583F49EE}" type="pres">
      <dgm:prSet presAssocID="{8DE3C2FF-F5B5-4DBB-B958-0E06B9340939}" presName="sibTrans" presStyleLbl="node1" presStyleIdx="1" presStyleCnt="5"/>
      <dgm:spPr/>
    </dgm:pt>
    <dgm:pt modelId="{C74FEE40-2486-477F-B611-D4D694A7D0DF}" type="pres">
      <dgm:prSet presAssocID="{0D482436-0862-45AA-9C16-537184C7D1CC}" presName="dummy" presStyleCnt="0"/>
      <dgm:spPr/>
    </dgm:pt>
    <dgm:pt modelId="{EF7B3C30-2F06-4420-B09C-21BD682875C9}" type="pres">
      <dgm:prSet presAssocID="{0D482436-0862-45AA-9C16-537184C7D1CC}" presName="node" presStyleLbl="revTx" presStyleIdx="2" presStyleCnt="5">
        <dgm:presLayoutVars>
          <dgm:bulletEnabled val="1"/>
        </dgm:presLayoutVars>
      </dgm:prSet>
      <dgm:spPr/>
    </dgm:pt>
    <dgm:pt modelId="{70636D45-6B01-4B50-BC33-7BB3CA62D3C9}" type="pres">
      <dgm:prSet presAssocID="{9327F35B-2CC3-4668-873C-F5F4214166F2}" presName="sibTrans" presStyleLbl="node1" presStyleIdx="2" presStyleCnt="5"/>
      <dgm:spPr/>
    </dgm:pt>
    <dgm:pt modelId="{35A66FF3-CD6E-4D24-8F50-1784B6A65AD3}" type="pres">
      <dgm:prSet presAssocID="{14E52359-CE38-4E0E-907E-79E590E20B97}" presName="dummy" presStyleCnt="0"/>
      <dgm:spPr/>
    </dgm:pt>
    <dgm:pt modelId="{B4DDC7C3-8CA6-4D16-B5A8-2715EA6DEFB9}" type="pres">
      <dgm:prSet presAssocID="{14E52359-CE38-4E0E-907E-79E590E20B97}" presName="node" presStyleLbl="revTx" presStyleIdx="3" presStyleCnt="5">
        <dgm:presLayoutVars>
          <dgm:bulletEnabled val="1"/>
        </dgm:presLayoutVars>
      </dgm:prSet>
      <dgm:spPr/>
    </dgm:pt>
    <dgm:pt modelId="{56580EB6-8C73-4900-BB72-FF34AF362645}" type="pres">
      <dgm:prSet presAssocID="{D359B703-DC12-4314-9902-1EBF924E71F1}" presName="sibTrans" presStyleLbl="node1" presStyleIdx="3" presStyleCnt="5"/>
      <dgm:spPr/>
    </dgm:pt>
    <dgm:pt modelId="{34918862-628F-4202-8B78-1B6D12B69A22}" type="pres">
      <dgm:prSet presAssocID="{6C519866-F096-42EE-A13A-14E5B34BB689}" presName="dummy" presStyleCnt="0"/>
      <dgm:spPr/>
    </dgm:pt>
    <dgm:pt modelId="{FC1B1223-4F7A-48E5-80A2-45B35BD1C10A}" type="pres">
      <dgm:prSet presAssocID="{6C519866-F096-42EE-A13A-14E5B34BB689}" presName="node" presStyleLbl="revTx" presStyleIdx="4" presStyleCnt="5">
        <dgm:presLayoutVars>
          <dgm:bulletEnabled val="1"/>
        </dgm:presLayoutVars>
      </dgm:prSet>
      <dgm:spPr/>
    </dgm:pt>
    <dgm:pt modelId="{2212F617-16D8-4E12-8BBC-D89271DB6591}" type="pres">
      <dgm:prSet presAssocID="{51650673-13D7-42FF-BB0A-353E0987654D}" presName="sibTrans" presStyleLbl="node1" presStyleIdx="4" presStyleCnt="5"/>
      <dgm:spPr/>
    </dgm:pt>
  </dgm:ptLst>
  <dgm:cxnLst>
    <dgm:cxn modelId="{9B01CE0D-AD50-4BB3-93A6-A7870540F634}" srcId="{D5432790-2814-4A05-83D9-1EA0BAF647E6}" destId="{DD6291A6-7D7F-4AD9-8CEC-3D03509ABE78}" srcOrd="0" destOrd="0" parTransId="{21918D78-A167-4F39-84D4-080B9445806C}" sibTransId="{D3216F75-492C-4E3D-955B-67B95CA567C1}"/>
    <dgm:cxn modelId="{CD6D0413-E6A1-497C-BAD2-97BBCE65209B}" type="presOf" srcId="{DD6291A6-7D7F-4AD9-8CEC-3D03509ABE78}" destId="{21263DEA-1C1B-4532-AD35-79F13DFAF470}" srcOrd="0" destOrd="0" presId="urn:microsoft.com/office/officeart/2005/8/layout/cycle1"/>
    <dgm:cxn modelId="{BBB69038-1B4E-4D8F-B973-5E4B80EDE273}" type="presOf" srcId="{D3216F75-492C-4E3D-955B-67B95CA567C1}" destId="{5D7820F4-5C73-44A6-BB34-704CEE92F44F}" srcOrd="0" destOrd="0" presId="urn:microsoft.com/office/officeart/2005/8/layout/cycle1"/>
    <dgm:cxn modelId="{F8241242-2AD0-4AF0-8EA7-A7ED42A95FC6}" type="presOf" srcId="{8DE3C2FF-F5B5-4DBB-B958-0E06B9340939}" destId="{969890E9-E5F7-4DC4-AEE6-25EC583F49EE}" srcOrd="0" destOrd="0" presId="urn:microsoft.com/office/officeart/2005/8/layout/cycle1"/>
    <dgm:cxn modelId="{DC09C242-CF85-4662-964F-7E8698FC501E}" type="presOf" srcId="{D5432790-2814-4A05-83D9-1EA0BAF647E6}" destId="{53E8CFEA-A240-4746-BBA9-DF5622F322B9}" srcOrd="0" destOrd="0" presId="urn:microsoft.com/office/officeart/2005/8/layout/cycle1"/>
    <dgm:cxn modelId="{92E2E869-3C5B-48C9-9418-A9796E9DDA14}" srcId="{D5432790-2814-4A05-83D9-1EA0BAF647E6}" destId="{14E52359-CE38-4E0E-907E-79E590E20B97}" srcOrd="3" destOrd="0" parTransId="{8E400782-3A8A-4128-82D2-48801876FE66}" sibTransId="{D359B703-DC12-4314-9902-1EBF924E71F1}"/>
    <dgm:cxn modelId="{FBA04850-5785-4447-9C9A-B05BB8A1BD4E}" type="presOf" srcId="{6C519866-F096-42EE-A13A-14E5B34BB689}" destId="{FC1B1223-4F7A-48E5-80A2-45B35BD1C10A}" srcOrd="0" destOrd="0" presId="urn:microsoft.com/office/officeart/2005/8/layout/cycle1"/>
    <dgm:cxn modelId="{DE23A091-9517-47B8-9DC1-E58C6E7BB98B}" srcId="{D5432790-2814-4A05-83D9-1EA0BAF647E6}" destId="{6C519866-F096-42EE-A13A-14E5B34BB689}" srcOrd="4" destOrd="0" parTransId="{2A632BA5-D273-42D0-A86C-196B03B92C29}" sibTransId="{51650673-13D7-42FF-BB0A-353E0987654D}"/>
    <dgm:cxn modelId="{D1A2D191-394E-410C-8329-F265B947BF47}" type="presOf" srcId="{D359B703-DC12-4314-9902-1EBF924E71F1}" destId="{56580EB6-8C73-4900-BB72-FF34AF362645}" srcOrd="0" destOrd="0" presId="urn:microsoft.com/office/officeart/2005/8/layout/cycle1"/>
    <dgm:cxn modelId="{D8DBBC98-6CD2-4DCC-BF66-DA24934809E4}" srcId="{D5432790-2814-4A05-83D9-1EA0BAF647E6}" destId="{0D482436-0862-45AA-9C16-537184C7D1CC}" srcOrd="2" destOrd="0" parTransId="{3D658035-7CF0-4165-90AF-F958296F4536}" sibTransId="{9327F35B-2CC3-4668-873C-F5F4214166F2}"/>
    <dgm:cxn modelId="{1744E1B3-F17E-4304-8CA3-5D02BE05FE45}" type="presOf" srcId="{9327F35B-2CC3-4668-873C-F5F4214166F2}" destId="{70636D45-6B01-4B50-BC33-7BB3CA62D3C9}" srcOrd="0" destOrd="0" presId="urn:microsoft.com/office/officeart/2005/8/layout/cycle1"/>
    <dgm:cxn modelId="{988D86BA-5A85-41A5-A976-50558B10036E}" srcId="{D5432790-2814-4A05-83D9-1EA0BAF647E6}" destId="{40FC679F-9286-437F-8D74-149B95D4D894}" srcOrd="1" destOrd="0" parTransId="{977F5B9C-16DA-4677-949D-20C5ED2925EF}" sibTransId="{8DE3C2FF-F5B5-4DBB-B958-0E06B9340939}"/>
    <dgm:cxn modelId="{A62EF5C5-4B94-4B8D-911C-461DF6711B90}" type="presOf" srcId="{51650673-13D7-42FF-BB0A-353E0987654D}" destId="{2212F617-16D8-4E12-8BBC-D89271DB6591}" srcOrd="0" destOrd="0" presId="urn:microsoft.com/office/officeart/2005/8/layout/cycle1"/>
    <dgm:cxn modelId="{0BF513C6-A24F-427E-A965-503CC6379085}" type="presOf" srcId="{0D482436-0862-45AA-9C16-537184C7D1CC}" destId="{EF7B3C30-2F06-4420-B09C-21BD682875C9}" srcOrd="0" destOrd="0" presId="urn:microsoft.com/office/officeart/2005/8/layout/cycle1"/>
    <dgm:cxn modelId="{6E145CEA-BDA8-4694-8974-3DFA08B2854A}" type="presOf" srcId="{14E52359-CE38-4E0E-907E-79E590E20B97}" destId="{B4DDC7C3-8CA6-4D16-B5A8-2715EA6DEFB9}" srcOrd="0" destOrd="0" presId="urn:microsoft.com/office/officeart/2005/8/layout/cycle1"/>
    <dgm:cxn modelId="{FEA909F5-315C-47C2-879B-EF07E6D81512}" type="presOf" srcId="{40FC679F-9286-437F-8D74-149B95D4D894}" destId="{D6BD020C-0883-4AF5-B92B-A66B5237B78E}" srcOrd="0" destOrd="0" presId="urn:microsoft.com/office/officeart/2005/8/layout/cycle1"/>
    <dgm:cxn modelId="{1138E898-9802-48C8-ABA2-673D46EF4B2C}" type="presParOf" srcId="{53E8CFEA-A240-4746-BBA9-DF5622F322B9}" destId="{0AED3F06-6DCD-448A-A499-D1C8B592E0B2}" srcOrd="0" destOrd="0" presId="urn:microsoft.com/office/officeart/2005/8/layout/cycle1"/>
    <dgm:cxn modelId="{B246B247-E920-4C58-82F7-DD0E8B356517}" type="presParOf" srcId="{53E8CFEA-A240-4746-BBA9-DF5622F322B9}" destId="{21263DEA-1C1B-4532-AD35-79F13DFAF470}" srcOrd="1" destOrd="0" presId="urn:microsoft.com/office/officeart/2005/8/layout/cycle1"/>
    <dgm:cxn modelId="{20E6A083-8C46-41F8-8E31-30F7C2430014}" type="presParOf" srcId="{53E8CFEA-A240-4746-BBA9-DF5622F322B9}" destId="{5D7820F4-5C73-44A6-BB34-704CEE92F44F}" srcOrd="2" destOrd="0" presId="urn:microsoft.com/office/officeart/2005/8/layout/cycle1"/>
    <dgm:cxn modelId="{8E982CED-90BD-43D3-982D-0A5DF5707A4C}" type="presParOf" srcId="{53E8CFEA-A240-4746-BBA9-DF5622F322B9}" destId="{B92DF95D-9D46-4C74-8CED-E63E1A12E0E6}" srcOrd="3" destOrd="0" presId="urn:microsoft.com/office/officeart/2005/8/layout/cycle1"/>
    <dgm:cxn modelId="{C2E643EB-5784-44FE-BB8E-43526874F4BD}" type="presParOf" srcId="{53E8CFEA-A240-4746-BBA9-DF5622F322B9}" destId="{D6BD020C-0883-4AF5-B92B-A66B5237B78E}" srcOrd="4" destOrd="0" presId="urn:microsoft.com/office/officeart/2005/8/layout/cycle1"/>
    <dgm:cxn modelId="{DAF3489D-4B6F-41E6-8CCF-22A8CFFC9A3F}" type="presParOf" srcId="{53E8CFEA-A240-4746-BBA9-DF5622F322B9}" destId="{969890E9-E5F7-4DC4-AEE6-25EC583F49EE}" srcOrd="5" destOrd="0" presId="urn:microsoft.com/office/officeart/2005/8/layout/cycle1"/>
    <dgm:cxn modelId="{FD89C734-8D2A-4284-8ED3-23C2DBEDB1D9}" type="presParOf" srcId="{53E8CFEA-A240-4746-BBA9-DF5622F322B9}" destId="{C74FEE40-2486-477F-B611-D4D694A7D0DF}" srcOrd="6" destOrd="0" presId="urn:microsoft.com/office/officeart/2005/8/layout/cycle1"/>
    <dgm:cxn modelId="{09DF6691-361D-46FE-B01E-9515967C11B1}" type="presParOf" srcId="{53E8CFEA-A240-4746-BBA9-DF5622F322B9}" destId="{EF7B3C30-2F06-4420-B09C-21BD682875C9}" srcOrd="7" destOrd="0" presId="urn:microsoft.com/office/officeart/2005/8/layout/cycle1"/>
    <dgm:cxn modelId="{DFE052F2-E114-4BAD-B92A-2BA74D012AFD}" type="presParOf" srcId="{53E8CFEA-A240-4746-BBA9-DF5622F322B9}" destId="{70636D45-6B01-4B50-BC33-7BB3CA62D3C9}" srcOrd="8" destOrd="0" presId="urn:microsoft.com/office/officeart/2005/8/layout/cycle1"/>
    <dgm:cxn modelId="{D8650829-F2F3-4827-9624-5BC7B634FF30}" type="presParOf" srcId="{53E8CFEA-A240-4746-BBA9-DF5622F322B9}" destId="{35A66FF3-CD6E-4D24-8F50-1784B6A65AD3}" srcOrd="9" destOrd="0" presId="urn:microsoft.com/office/officeart/2005/8/layout/cycle1"/>
    <dgm:cxn modelId="{515BB8C8-75DD-4103-AEF1-F1164315851C}" type="presParOf" srcId="{53E8CFEA-A240-4746-BBA9-DF5622F322B9}" destId="{B4DDC7C3-8CA6-4D16-B5A8-2715EA6DEFB9}" srcOrd="10" destOrd="0" presId="urn:microsoft.com/office/officeart/2005/8/layout/cycle1"/>
    <dgm:cxn modelId="{03F5A612-FF5C-4647-B3F9-D8784FA64F24}" type="presParOf" srcId="{53E8CFEA-A240-4746-BBA9-DF5622F322B9}" destId="{56580EB6-8C73-4900-BB72-FF34AF362645}" srcOrd="11" destOrd="0" presId="urn:microsoft.com/office/officeart/2005/8/layout/cycle1"/>
    <dgm:cxn modelId="{79AAC534-01F9-4FB1-B75E-6A9A8074E78E}" type="presParOf" srcId="{53E8CFEA-A240-4746-BBA9-DF5622F322B9}" destId="{34918862-628F-4202-8B78-1B6D12B69A22}" srcOrd="12" destOrd="0" presId="urn:microsoft.com/office/officeart/2005/8/layout/cycle1"/>
    <dgm:cxn modelId="{559DBECB-201E-4BA0-B7EE-BBB231D5A245}" type="presParOf" srcId="{53E8CFEA-A240-4746-BBA9-DF5622F322B9}" destId="{FC1B1223-4F7A-48E5-80A2-45B35BD1C10A}" srcOrd="13" destOrd="0" presId="urn:microsoft.com/office/officeart/2005/8/layout/cycle1"/>
    <dgm:cxn modelId="{12FE72EF-52DD-4066-A7EF-4253EA99493F}" type="presParOf" srcId="{53E8CFEA-A240-4746-BBA9-DF5622F322B9}" destId="{2212F617-16D8-4E12-8BBC-D89271DB659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5432790-2814-4A05-83D9-1EA0BAF647E6}" type="doc">
      <dgm:prSet loTypeId="urn:microsoft.com/office/officeart/2005/8/layout/cycle1" loCatId="cycle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de-DE"/>
        </a:p>
      </dgm:t>
    </dgm:pt>
    <dgm:pt modelId="{DD6291A6-7D7F-4AD9-8CEC-3D03509ABE78}">
      <dgm:prSet phldrT="[Text]"/>
      <dgm:spPr/>
      <dgm:t>
        <a:bodyPr/>
        <a:lstStyle/>
        <a:p>
          <a:r>
            <a:rPr lang="de-DE" dirty="0"/>
            <a:t>10</a:t>
          </a:r>
        </a:p>
      </dgm:t>
    </dgm:pt>
    <dgm:pt modelId="{21918D78-A167-4F39-84D4-080B9445806C}" type="parTrans" cxnId="{9B01CE0D-AD50-4BB3-93A6-A7870540F634}">
      <dgm:prSet/>
      <dgm:spPr/>
      <dgm:t>
        <a:bodyPr/>
        <a:lstStyle/>
        <a:p>
          <a:endParaRPr lang="de-DE"/>
        </a:p>
      </dgm:t>
    </dgm:pt>
    <dgm:pt modelId="{D3216F75-492C-4E3D-955B-67B95CA567C1}" type="sibTrans" cxnId="{9B01CE0D-AD50-4BB3-93A6-A7870540F634}">
      <dgm:prSet/>
      <dgm:spPr/>
      <dgm:t>
        <a:bodyPr/>
        <a:lstStyle/>
        <a:p>
          <a:endParaRPr lang="de-DE"/>
        </a:p>
      </dgm:t>
    </dgm:pt>
    <dgm:pt modelId="{40FC679F-9286-437F-8D74-149B95D4D894}">
      <dgm:prSet phldrT="[Text]"/>
      <dgm:spPr/>
      <dgm:t>
        <a:bodyPr/>
        <a:lstStyle/>
        <a:p>
          <a:r>
            <a:rPr lang="de-DE" dirty="0"/>
            <a:t>8</a:t>
          </a:r>
        </a:p>
      </dgm:t>
    </dgm:pt>
    <dgm:pt modelId="{977F5B9C-16DA-4677-949D-20C5ED2925EF}" type="parTrans" cxnId="{988D86BA-5A85-41A5-A976-50558B10036E}">
      <dgm:prSet/>
      <dgm:spPr/>
      <dgm:t>
        <a:bodyPr/>
        <a:lstStyle/>
        <a:p>
          <a:endParaRPr lang="de-DE"/>
        </a:p>
      </dgm:t>
    </dgm:pt>
    <dgm:pt modelId="{8DE3C2FF-F5B5-4DBB-B958-0E06B9340939}" type="sibTrans" cxnId="{988D86BA-5A85-41A5-A976-50558B10036E}">
      <dgm:prSet/>
      <dgm:spPr/>
      <dgm:t>
        <a:bodyPr/>
        <a:lstStyle/>
        <a:p>
          <a:endParaRPr lang="de-DE"/>
        </a:p>
      </dgm:t>
    </dgm:pt>
    <dgm:pt modelId="{0D482436-0862-45AA-9C16-537184C7D1CC}">
      <dgm:prSet phldrT="[Text]"/>
      <dgm:spPr/>
      <dgm:t>
        <a:bodyPr/>
        <a:lstStyle/>
        <a:p>
          <a:r>
            <a:rPr lang="de-DE" dirty="0"/>
            <a:t>6</a:t>
          </a:r>
        </a:p>
      </dgm:t>
    </dgm:pt>
    <dgm:pt modelId="{3D658035-7CF0-4165-90AF-F958296F4536}" type="parTrans" cxnId="{D8DBBC98-6CD2-4DCC-BF66-DA24934809E4}">
      <dgm:prSet/>
      <dgm:spPr/>
      <dgm:t>
        <a:bodyPr/>
        <a:lstStyle/>
        <a:p>
          <a:endParaRPr lang="de-DE"/>
        </a:p>
      </dgm:t>
    </dgm:pt>
    <dgm:pt modelId="{9327F35B-2CC3-4668-873C-F5F4214166F2}" type="sibTrans" cxnId="{D8DBBC98-6CD2-4DCC-BF66-DA24934809E4}">
      <dgm:prSet/>
      <dgm:spPr/>
      <dgm:t>
        <a:bodyPr vert="wordArtVert"/>
        <a:lstStyle/>
        <a:p>
          <a:endParaRPr lang="de-DE"/>
        </a:p>
      </dgm:t>
    </dgm:pt>
    <dgm:pt modelId="{14E52359-CE38-4E0E-907E-79E590E20B97}">
      <dgm:prSet phldrT="[Text]"/>
      <dgm:spPr/>
      <dgm:t>
        <a:bodyPr/>
        <a:lstStyle/>
        <a:p>
          <a:r>
            <a:rPr lang="de-DE" dirty="0"/>
            <a:t>4</a:t>
          </a:r>
        </a:p>
      </dgm:t>
    </dgm:pt>
    <dgm:pt modelId="{8E400782-3A8A-4128-82D2-48801876FE66}" type="parTrans" cxnId="{92E2E869-3C5B-48C9-9418-A9796E9DDA14}">
      <dgm:prSet/>
      <dgm:spPr/>
      <dgm:t>
        <a:bodyPr/>
        <a:lstStyle/>
        <a:p>
          <a:endParaRPr lang="de-DE"/>
        </a:p>
      </dgm:t>
    </dgm:pt>
    <dgm:pt modelId="{D359B703-DC12-4314-9902-1EBF924E71F1}" type="sibTrans" cxnId="{92E2E869-3C5B-48C9-9418-A9796E9DDA14}">
      <dgm:prSet/>
      <dgm:spPr/>
      <dgm:t>
        <a:bodyPr/>
        <a:lstStyle/>
        <a:p>
          <a:endParaRPr lang="de-DE"/>
        </a:p>
      </dgm:t>
    </dgm:pt>
    <dgm:pt modelId="{6C519866-F096-42EE-A13A-14E5B34BB689}">
      <dgm:prSet phldrT="[Text]"/>
      <dgm:spPr/>
      <dgm:t>
        <a:bodyPr/>
        <a:lstStyle/>
        <a:p>
          <a:r>
            <a:rPr lang="de-DE" dirty="0"/>
            <a:t>2</a:t>
          </a:r>
        </a:p>
      </dgm:t>
    </dgm:pt>
    <dgm:pt modelId="{2A632BA5-D273-42D0-A86C-196B03B92C29}" type="parTrans" cxnId="{DE23A091-9517-47B8-9DC1-E58C6E7BB98B}">
      <dgm:prSet/>
      <dgm:spPr/>
      <dgm:t>
        <a:bodyPr/>
        <a:lstStyle/>
        <a:p>
          <a:endParaRPr lang="de-DE"/>
        </a:p>
      </dgm:t>
    </dgm:pt>
    <dgm:pt modelId="{51650673-13D7-42FF-BB0A-353E0987654D}" type="sibTrans" cxnId="{DE23A091-9517-47B8-9DC1-E58C6E7BB98B}">
      <dgm:prSet/>
      <dgm:spPr/>
      <dgm:t>
        <a:bodyPr/>
        <a:lstStyle/>
        <a:p>
          <a:endParaRPr lang="de-DE"/>
        </a:p>
      </dgm:t>
    </dgm:pt>
    <dgm:pt modelId="{53E8CFEA-A240-4746-BBA9-DF5622F322B9}" type="pres">
      <dgm:prSet presAssocID="{D5432790-2814-4A05-83D9-1EA0BAF647E6}" presName="cycle" presStyleCnt="0">
        <dgm:presLayoutVars>
          <dgm:dir val="rev"/>
          <dgm:resizeHandles val="exact"/>
        </dgm:presLayoutVars>
      </dgm:prSet>
      <dgm:spPr/>
    </dgm:pt>
    <dgm:pt modelId="{0AED3F06-6DCD-448A-A499-D1C8B592E0B2}" type="pres">
      <dgm:prSet presAssocID="{DD6291A6-7D7F-4AD9-8CEC-3D03509ABE78}" presName="dummy" presStyleCnt="0"/>
      <dgm:spPr/>
    </dgm:pt>
    <dgm:pt modelId="{21263DEA-1C1B-4532-AD35-79F13DFAF470}" type="pres">
      <dgm:prSet presAssocID="{DD6291A6-7D7F-4AD9-8CEC-3D03509ABE78}" presName="node" presStyleLbl="revTx" presStyleIdx="0" presStyleCnt="5">
        <dgm:presLayoutVars>
          <dgm:bulletEnabled val="1"/>
        </dgm:presLayoutVars>
      </dgm:prSet>
      <dgm:spPr/>
    </dgm:pt>
    <dgm:pt modelId="{5D7820F4-5C73-44A6-BB34-704CEE92F44F}" type="pres">
      <dgm:prSet presAssocID="{D3216F75-492C-4E3D-955B-67B95CA567C1}" presName="sibTrans" presStyleLbl="node1" presStyleIdx="0" presStyleCnt="5"/>
      <dgm:spPr/>
    </dgm:pt>
    <dgm:pt modelId="{B92DF95D-9D46-4C74-8CED-E63E1A12E0E6}" type="pres">
      <dgm:prSet presAssocID="{40FC679F-9286-437F-8D74-149B95D4D894}" presName="dummy" presStyleCnt="0"/>
      <dgm:spPr/>
    </dgm:pt>
    <dgm:pt modelId="{D6BD020C-0883-4AF5-B92B-A66B5237B78E}" type="pres">
      <dgm:prSet presAssocID="{40FC679F-9286-437F-8D74-149B95D4D894}" presName="node" presStyleLbl="revTx" presStyleIdx="1" presStyleCnt="5">
        <dgm:presLayoutVars>
          <dgm:bulletEnabled val="1"/>
        </dgm:presLayoutVars>
      </dgm:prSet>
      <dgm:spPr/>
    </dgm:pt>
    <dgm:pt modelId="{969890E9-E5F7-4DC4-AEE6-25EC583F49EE}" type="pres">
      <dgm:prSet presAssocID="{8DE3C2FF-F5B5-4DBB-B958-0E06B9340939}" presName="sibTrans" presStyleLbl="node1" presStyleIdx="1" presStyleCnt="5"/>
      <dgm:spPr/>
    </dgm:pt>
    <dgm:pt modelId="{C74FEE40-2486-477F-B611-D4D694A7D0DF}" type="pres">
      <dgm:prSet presAssocID="{0D482436-0862-45AA-9C16-537184C7D1CC}" presName="dummy" presStyleCnt="0"/>
      <dgm:spPr/>
    </dgm:pt>
    <dgm:pt modelId="{EF7B3C30-2F06-4420-B09C-21BD682875C9}" type="pres">
      <dgm:prSet presAssocID="{0D482436-0862-45AA-9C16-537184C7D1CC}" presName="node" presStyleLbl="revTx" presStyleIdx="2" presStyleCnt="5">
        <dgm:presLayoutVars>
          <dgm:bulletEnabled val="1"/>
        </dgm:presLayoutVars>
      </dgm:prSet>
      <dgm:spPr/>
    </dgm:pt>
    <dgm:pt modelId="{70636D45-6B01-4B50-BC33-7BB3CA62D3C9}" type="pres">
      <dgm:prSet presAssocID="{9327F35B-2CC3-4668-873C-F5F4214166F2}" presName="sibTrans" presStyleLbl="node1" presStyleIdx="2" presStyleCnt="5"/>
      <dgm:spPr/>
    </dgm:pt>
    <dgm:pt modelId="{35A66FF3-CD6E-4D24-8F50-1784B6A65AD3}" type="pres">
      <dgm:prSet presAssocID="{14E52359-CE38-4E0E-907E-79E590E20B97}" presName="dummy" presStyleCnt="0"/>
      <dgm:spPr/>
    </dgm:pt>
    <dgm:pt modelId="{B4DDC7C3-8CA6-4D16-B5A8-2715EA6DEFB9}" type="pres">
      <dgm:prSet presAssocID="{14E52359-CE38-4E0E-907E-79E590E20B97}" presName="node" presStyleLbl="revTx" presStyleIdx="3" presStyleCnt="5">
        <dgm:presLayoutVars>
          <dgm:bulletEnabled val="1"/>
        </dgm:presLayoutVars>
      </dgm:prSet>
      <dgm:spPr/>
    </dgm:pt>
    <dgm:pt modelId="{56580EB6-8C73-4900-BB72-FF34AF362645}" type="pres">
      <dgm:prSet presAssocID="{D359B703-DC12-4314-9902-1EBF924E71F1}" presName="sibTrans" presStyleLbl="node1" presStyleIdx="3" presStyleCnt="5"/>
      <dgm:spPr/>
    </dgm:pt>
    <dgm:pt modelId="{34918862-628F-4202-8B78-1B6D12B69A22}" type="pres">
      <dgm:prSet presAssocID="{6C519866-F096-42EE-A13A-14E5B34BB689}" presName="dummy" presStyleCnt="0"/>
      <dgm:spPr/>
    </dgm:pt>
    <dgm:pt modelId="{FC1B1223-4F7A-48E5-80A2-45B35BD1C10A}" type="pres">
      <dgm:prSet presAssocID="{6C519866-F096-42EE-A13A-14E5B34BB689}" presName="node" presStyleLbl="revTx" presStyleIdx="4" presStyleCnt="5">
        <dgm:presLayoutVars>
          <dgm:bulletEnabled val="1"/>
        </dgm:presLayoutVars>
      </dgm:prSet>
      <dgm:spPr/>
    </dgm:pt>
    <dgm:pt modelId="{2212F617-16D8-4E12-8BBC-D89271DB6591}" type="pres">
      <dgm:prSet presAssocID="{51650673-13D7-42FF-BB0A-353E0987654D}" presName="sibTrans" presStyleLbl="node1" presStyleIdx="4" presStyleCnt="5"/>
      <dgm:spPr/>
    </dgm:pt>
  </dgm:ptLst>
  <dgm:cxnLst>
    <dgm:cxn modelId="{9B01CE0D-AD50-4BB3-93A6-A7870540F634}" srcId="{D5432790-2814-4A05-83D9-1EA0BAF647E6}" destId="{DD6291A6-7D7F-4AD9-8CEC-3D03509ABE78}" srcOrd="0" destOrd="0" parTransId="{21918D78-A167-4F39-84D4-080B9445806C}" sibTransId="{D3216F75-492C-4E3D-955B-67B95CA567C1}"/>
    <dgm:cxn modelId="{CD6D0413-E6A1-497C-BAD2-97BBCE65209B}" type="presOf" srcId="{DD6291A6-7D7F-4AD9-8CEC-3D03509ABE78}" destId="{21263DEA-1C1B-4532-AD35-79F13DFAF470}" srcOrd="0" destOrd="0" presId="urn:microsoft.com/office/officeart/2005/8/layout/cycle1"/>
    <dgm:cxn modelId="{BBB69038-1B4E-4D8F-B973-5E4B80EDE273}" type="presOf" srcId="{D3216F75-492C-4E3D-955B-67B95CA567C1}" destId="{5D7820F4-5C73-44A6-BB34-704CEE92F44F}" srcOrd="0" destOrd="0" presId="urn:microsoft.com/office/officeart/2005/8/layout/cycle1"/>
    <dgm:cxn modelId="{F8241242-2AD0-4AF0-8EA7-A7ED42A95FC6}" type="presOf" srcId="{8DE3C2FF-F5B5-4DBB-B958-0E06B9340939}" destId="{969890E9-E5F7-4DC4-AEE6-25EC583F49EE}" srcOrd="0" destOrd="0" presId="urn:microsoft.com/office/officeart/2005/8/layout/cycle1"/>
    <dgm:cxn modelId="{DC09C242-CF85-4662-964F-7E8698FC501E}" type="presOf" srcId="{D5432790-2814-4A05-83D9-1EA0BAF647E6}" destId="{53E8CFEA-A240-4746-BBA9-DF5622F322B9}" srcOrd="0" destOrd="0" presId="urn:microsoft.com/office/officeart/2005/8/layout/cycle1"/>
    <dgm:cxn modelId="{92E2E869-3C5B-48C9-9418-A9796E9DDA14}" srcId="{D5432790-2814-4A05-83D9-1EA0BAF647E6}" destId="{14E52359-CE38-4E0E-907E-79E590E20B97}" srcOrd="3" destOrd="0" parTransId="{8E400782-3A8A-4128-82D2-48801876FE66}" sibTransId="{D359B703-DC12-4314-9902-1EBF924E71F1}"/>
    <dgm:cxn modelId="{FBA04850-5785-4447-9C9A-B05BB8A1BD4E}" type="presOf" srcId="{6C519866-F096-42EE-A13A-14E5B34BB689}" destId="{FC1B1223-4F7A-48E5-80A2-45B35BD1C10A}" srcOrd="0" destOrd="0" presId="urn:microsoft.com/office/officeart/2005/8/layout/cycle1"/>
    <dgm:cxn modelId="{DE23A091-9517-47B8-9DC1-E58C6E7BB98B}" srcId="{D5432790-2814-4A05-83D9-1EA0BAF647E6}" destId="{6C519866-F096-42EE-A13A-14E5B34BB689}" srcOrd="4" destOrd="0" parTransId="{2A632BA5-D273-42D0-A86C-196B03B92C29}" sibTransId="{51650673-13D7-42FF-BB0A-353E0987654D}"/>
    <dgm:cxn modelId="{D1A2D191-394E-410C-8329-F265B947BF47}" type="presOf" srcId="{D359B703-DC12-4314-9902-1EBF924E71F1}" destId="{56580EB6-8C73-4900-BB72-FF34AF362645}" srcOrd="0" destOrd="0" presId="urn:microsoft.com/office/officeart/2005/8/layout/cycle1"/>
    <dgm:cxn modelId="{D8DBBC98-6CD2-4DCC-BF66-DA24934809E4}" srcId="{D5432790-2814-4A05-83D9-1EA0BAF647E6}" destId="{0D482436-0862-45AA-9C16-537184C7D1CC}" srcOrd="2" destOrd="0" parTransId="{3D658035-7CF0-4165-90AF-F958296F4536}" sibTransId="{9327F35B-2CC3-4668-873C-F5F4214166F2}"/>
    <dgm:cxn modelId="{1744E1B3-F17E-4304-8CA3-5D02BE05FE45}" type="presOf" srcId="{9327F35B-2CC3-4668-873C-F5F4214166F2}" destId="{70636D45-6B01-4B50-BC33-7BB3CA62D3C9}" srcOrd="0" destOrd="0" presId="urn:microsoft.com/office/officeart/2005/8/layout/cycle1"/>
    <dgm:cxn modelId="{988D86BA-5A85-41A5-A976-50558B10036E}" srcId="{D5432790-2814-4A05-83D9-1EA0BAF647E6}" destId="{40FC679F-9286-437F-8D74-149B95D4D894}" srcOrd="1" destOrd="0" parTransId="{977F5B9C-16DA-4677-949D-20C5ED2925EF}" sibTransId="{8DE3C2FF-F5B5-4DBB-B958-0E06B9340939}"/>
    <dgm:cxn modelId="{A62EF5C5-4B94-4B8D-911C-461DF6711B90}" type="presOf" srcId="{51650673-13D7-42FF-BB0A-353E0987654D}" destId="{2212F617-16D8-4E12-8BBC-D89271DB6591}" srcOrd="0" destOrd="0" presId="urn:microsoft.com/office/officeart/2005/8/layout/cycle1"/>
    <dgm:cxn modelId="{0BF513C6-A24F-427E-A965-503CC6379085}" type="presOf" srcId="{0D482436-0862-45AA-9C16-537184C7D1CC}" destId="{EF7B3C30-2F06-4420-B09C-21BD682875C9}" srcOrd="0" destOrd="0" presId="urn:microsoft.com/office/officeart/2005/8/layout/cycle1"/>
    <dgm:cxn modelId="{6E145CEA-BDA8-4694-8974-3DFA08B2854A}" type="presOf" srcId="{14E52359-CE38-4E0E-907E-79E590E20B97}" destId="{B4DDC7C3-8CA6-4D16-B5A8-2715EA6DEFB9}" srcOrd="0" destOrd="0" presId="urn:microsoft.com/office/officeart/2005/8/layout/cycle1"/>
    <dgm:cxn modelId="{FEA909F5-315C-47C2-879B-EF07E6D81512}" type="presOf" srcId="{40FC679F-9286-437F-8D74-149B95D4D894}" destId="{D6BD020C-0883-4AF5-B92B-A66B5237B78E}" srcOrd="0" destOrd="0" presId="urn:microsoft.com/office/officeart/2005/8/layout/cycle1"/>
    <dgm:cxn modelId="{1138E898-9802-48C8-ABA2-673D46EF4B2C}" type="presParOf" srcId="{53E8CFEA-A240-4746-BBA9-DF5622F322B9}" destId="{0AED3F06-6DCD-448A-A499-D1C8B592E0B2}" srcOrd="0" destOrd="0" presId="urn:microsoft.com/office/officeart/2005/8/layout/cycle1"/>
    <dgm:cxn modelId="{B246B247-E920-4C58-82F7-DD0E8B356517}" type="presParOf" srcId="{53E8CFEA-A240-4746-BBA9-DF5622F322B9}" destId="{21263DEA-1C1B-4532-AD35-79F13DFAF470}" srcOrd="1" destOrd="0" presId="urn:microsoft.com/office/officeart/2005/8/layout/cycle1"/>
    <dgm:cxn modelId="{20E6A083-8C46-41F8-8E31-30F7C2430014}" type="presParOf" srcId="{53E8CFEA-A240-4746-BBA9-DF5622F322B9}" destId="{5D7820F4-5C73-44A6-BB34-704CEE92F44F}" srcOrd="2" destOrd="0" presId="urn:microsoft.com/office/officeart/2005/8/layout/cycle1"/>
    <dgm:cxn modelId="{8E982CED-90BD-43D3-982D-0A5DF5707A4C}" type="presParOf" srcId="{53E8CFEA-A240-4746-BBA9-DF5622F322B9}" destId="{B92DF95D-9D46-4C74-8CED-E63E1A12E0E6}" srcOrd="3" destOrd="0" presId="urn:microsoft.com/office/officeart/2005/8/layout/cycle1"/>
    <dgm:cxn modelId="{C2E643EB-5784-44FE-BB8E-43526874F4BD}" type="presParOf" srcId="{53E8CFEA-A240-4746-BBA9-DF5622F322B9}" destId="{D6BD020C-0883-4AF5-B92B-A66B5237B78E}" srcOrd="4" destOrd="0" presId="urn:microsoft.com/office/officeart/2005/8/layout/cycle1"/>
    <dgm:cxn modelId="{DAF3489D-4B6F-41E6-8CCF-22A8CFFC9A3F}" type="presParOf" srcId="{53E8CFEA-A240-4746-BBA9-DF5622F322B9}" destId="{969890E9-E5F7-4DC4-AEE6-25EC583F49EE}" srcOrd="5" destOrd="0" presId="urn:microsoft.com/office/officeart/2005/8/layout/cycle1"/>
    <dgm:cxn modelId="{FD89C734-8D2A-4284-8ED3-23C2DBEDB1D9}" type="presParOf" srcId="{53E8CFEA-A240-4746-BBA9-DF5622F322B9}" destId="{C74FEE40-2486-477F-B611-D4D694A7D0DF}" srcOrd="6" destOrd="0" presId="urn:microsoft.com/office/officeart/2005/8/layout/cycle1"/>
    <dgm:cxn modelId="{09DF6691-361D-46FE-B01E-9515967C11B1}" type="presParOf" srcId="{53E8CFEA-A240-4746-BBA9-DF5622F322B9}" destId="{EF7B3C30-2F06-4420-B09C-21BD682875C9}" srcOrd="7" destOrd="0" presId="urn:microsoft.com/office/officeart/2005/8/layout/cycle1"/>
    <dgm:cxn modelId="{DFE052F2-E114-4BAD-B92A-2BA74D012AFD}" type="presParOf" srcId="{53E8CFEA-A240-4746-BBA9-DF5622F322B9}" destId="{70636D45-6B01-4B50-BC33-7BB3CA62D3C9}" srcOrd="8" destOrd="0" presId="urn:microsoft.com/office/officeart/2005/8/layout/cycle1"/>
    <dgm:cxn modelId="{D8650829-F2F3-4827-9624-5BC7B634FF30}" type="presParOf" srcId="{53E8CFEA-A240-4746-BBA9-DF5622F322B9}" destId="{35A66FF3-CD6E-4D24-8F50-1784B6A65AD3}" srcOrd="9" destOrd="0" presId="urn:microsoft.com/office/officeart/2005/8/layout/cycle1"/>
    <dgm:cxn modelId="{515BB8C8-75DD-4103-AEF1-F1164315851C}" type="presParOf" srcId="{53E8CFEA-A240-4746-BBA9-DF5622F322B9}" destId="{B4DDC7C3-8CA6-4D16-B5A8-2715EA6DEFB9}" srcOrd="10" destOrd="0" presId="urn:microsoft.com/office/officeart/2005/8/layout/cycle1"/>
    <dgm:cxn modelId="{03F5A612-FF5C-4647-B3F9-D8784FA64F24}" type="presParOf" srcId="{53E8CFEA-A240-4746-BBA9-DF5622F322B9}" destId="{56580EB6-8C73-4900-BB72-FF34AF362645}" srcOrd="11" destOrd="0" presId="urn:microsoft.com/office/officeart/2005/8/layout/cycle1"/>
    <dgm:cxn modelId="{79AAC534-01F9-4FB1-B75E-6A9A8074E78E}" type="presParOf" srcId="{53E8CFEA-A240-4746-BBA9-DF5622F322B9}" destId="{34918862-628F-4202-8B78-1B6D12B69A22}" srcOrd="12" destOrd="0" presId="urn:microsoft.com/office/officeart/2005/8/layout/cycle1"/>
    <dgm:cxn modelId="{559DBECB-201E-4BA0-B7EE-BBB231D5A245}" type="presParOf" srcId="{53E8CFEA-A240-4746-BBA9-DF5622F322B9}" destId="{FC1B1223-4F7A-48E5-80A2-45B35BD1C10A}" srcOrd="13" destOrd="0" presId="urn:microsoft.com/office/officeart/2005/8/layout/cycle1"/>
    <dgm:cxn modelId="{12FE72EF-52DD-4066-A7EF-4253EA99493F}" type="presParOf" srcId="{53E8CFEA-A240-4746-BBA9-DF5622F322B9}" destId="{2212F617-16D8-4E12-8BBC-D89271DB659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432790-2814-4A05-83D9-1EA0BAF647E6}" type="doc">
      <dgm:prSet loTypeId="urn:microsoft.com/office/officeart/2005/8/layout/cycle1" loCatId="cycle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de-DE"/>
        </a:p>
      </dgm:t>
    </dgm:pt>
    <dgm:pt modelId="{DD6291A6-7D7F-4AD9-8CEC-3D03509ABE78}">
      <dgm:prSet phldrT="[Text]"/>
      <dgm:spPr/>
      <dgm:t>
        <a:bodyPr/>
        <a:lstStyle/>
        <a:p>
          <a:r>
            <a:rPr lang="de-DE" dirty="0"/>
            <a:t>2</a:t>
          </a:r>
        </a:p>
      </dgm:t>
    </dgm:pt>
    <dgm:pt modelId="{21918D78-A167-4F39-84D4-080B9445806C}" type="parTrans" cxnId="{9B01CE0D-AD50-4BB3-93A6-A7870540F634}">
      <dgm:prSet/>
      <dgm:spPr/>
      <dgm:t>
        <a:bodyPr/>
        <a:lstStyle/>
        <a:p>
          <a:endParaRPr lang="de-DE"/>
        </a:p>
      </dgm:t>
    </dgm:pt>
    <dgm:pt modelId="{D3216F75-492C-4E3D-955B-67B95CA567C1}" type="sibTrans" cxnId="{9B01CE0D-AD50-4BB3-93A6-A7870540F634}">
      <dgm:prSet/>
      <dgm:spPr/>
      <dgm:t>
        <a:bodyPr/>
        <a:lstStyle/>
        <a:p>
          <a:endParaRPr lang="de-DE"/>
        </a:p>
      </dgm:t>
    </dgm:pt>
    <dgm:pt modelId="{40FC679F-9286-437F-8D74-149B95D4D894}">
      <dgm:prSet phldrT="[Text]"/>
      <dgm:spPr/>
      <dgm:t>
        <a:bodyPr/>
        <a:lstStyle/>
        <a:p>
          <a:r>
            <a:rPr lang="de-DE" dirty="0"/>
            <a:t>10</a:t>
          </a:r>
        </a:p>
      </dgm:t>
    </dgm:pt>
    <dgm:pt modelId="{977F5B9C-16DA-4677-949D-20C5ED2925EF}" type="parTrans" cxnId="{988D86BA-5A85-41A5-A976-50558B10036E}">
      <dgm:prSet/>
      <dgm:spPr/>
      <dgm:t>
        <a:bodyPr/>
        <a:lstStyle/>
        <a:p>
          <a:endParaRPr lang="de-DE"/>
        </a:p>
      </dgm:t>
    </dgm:pt>
    <dgm:pt modelId="{8DE3C2FF-F5B5-4DBB-B958-0E06B9340939}" type="sibTrans" cxnId="{988D86BA-5A85-41A5-A976-50558B10036E}">
      <dgm:prSet/>
      <dgm:spPr/>
      <dgm:t>
        <a:bodyPr/>
        <a:lstStyle/>
        <a:p>
          <a:endParaRPr lang="de-DE"/>
        </a:p>
      </dgm:t>
    </dgm:pt>
    <dgm:pt modelId="{0D482436-0862-45AA-9C16-537184C7D1CC}">
      <dgm:prSet phldrT="[Text]"/>
      <dgm:spPr/>
      <dgm:t>
        <a:bodyPr/>
        <a:lstStyle/>
        <a:p>
          <a:r>
            <a:rPr lang="de-DE" dirty="0"/>
            <a:t>8</a:t>
          </a:r>
        </a:p>
      </dgm:t>
    </dgm:pt>
    <dgm:pt modelId="{3D658035-7CF0-4165-90AF-F958296F4536}" type="parTrans" cxnId="{D8DBBC98-6CD2-4DCC-BF66-DA24934809E4}">
      <dgm:prSet/>
      <dgm:spPr/>
      <dgm:t>
        <a:bodyPr/>
        <a:lstStyle/>
        <a:p>
          <a:endParaRPr lang="de-DE"/>
        </a:p>
      </dgm:t>
    </dgm:pt>
    <dgm:pt modelId="{9327F35B-2CC3-4668-873C-F5F4214166F2}" type="sibTrans" cxnId="{D8DBBC98-6CD2-4DCC-BF66-DA24934809E4}">
      <dgm:prSet/>
      <dgm:spPr/>
      <dgm:t>
        <a:bodyPr vert="wordArtVert"/>
        <a:lstStyle/>
        <a:p>
          <a:endParaRPr lang="de-DE"/>
        </a:p>
      </dgm:t>
    </dgm:pt>
    <dgm:pt modelId="{14E52359-CE38-4E0E-907E-79E590E20B97}">
      <dgm:prSet phldrT="[Text]"/>
      <dgm:spPr/>
      <dgm:t>
        <a:bodyPr/>
        <a:lstStyle/>
        <a:p>
          <a:r>
            <a:rPr lang="de-DE" dirty="0"/>
            <a:t>6</a:t>
          </a:r>
        </a:p>
      </dgm:t>
    </dgm:pt>
    <dgm:pt modelId="{8E400782-3A8A-4128-82D2-48801876FE66}" type="parTrans" cxnId="{92E2E869-3C5B-48C9-9418-A9796E9DDA14}">
      <dgm:prSet/>
      <dgm:spPr/>
      <dgm:t>
        <a:bodyPr/>
        <a:lstStyle/>
        <a:p>
          <a:endParaRPr lang="de-DE"/>
        </a:p>
      </dgm:t>
    </dgm:pt>
    <dgm:pt modelId="{D359B703-DC12-4314-9902-1EBF924E71F1}" type="sibTrans" cxnId="{92E2E869-3C5B-48C9-9418-A9796E9DDA14}">
      <dgm:prSet/>
      <dgm:spPr/>
      <dgm:t>
        <a:bodyPr/>
        <a:lstStyle/>
        <a:p>
          <a:endParaRPr lang="de-DE"/>
        </a:p>
      </dgm:t>
    </dgm:pt>
    <dgm:pt modelId="{6C519866-F096-42EE-A13A-14E5B34BB689}">
      <dgm:prSet phldrT="[Text]"/>
      <dgm:spPr/>
      <dgm:t>
        <a:bodyPr/>
        <a:lstStyle/>
        <a:p>
          <a:r>
            <a:rPr lang="de-DE" dirty="0"/>
            <a:t>4</a:t>
          </a:r>
        </a:p>
      </dgm:t>
    </dgm:pt>
    <dgm:pt modelId="{2A632BA5-D273-42D0-A86C-196B03B92C29}" type="parTrans" cxnId="{DE23A091-9517-47B8-9DC1-E58C6E7BB98B}">
      <dgm:prSet/>
      <dgm:spPr/>
      <dgm:t>
        <a:bodyPr/>
        <a:lstStyle/>
        <a:p>
          <a:endParaRPr lang="de-DE"/>
        </a:p>
      </dgm:t>
    </dgm:pt>
    <dgm:pt modelId="{51650673-13D7-42FF-BB0A-353E0987654D}" type="sibTrans" cxnId="{DE23A091-9517-47B8-9DC1-E58C6E7BB98B}">
      <dgm:prSet/>
      <dgm:spPr/>
      <dgm:t>
        <a:bodyPr/>
        <a:lstStyle/>
        <a:p>
          <a:endParaRPr lang="de-DE"/>
        </a:p>
      </dgm:t>
    </dgm:pt>
    <dgm:pt modelId="{53E8CFEA-A240-4746-BBA9-DF5622F322B9}" type="pres">
      <dgm:prSet presAssocID="{D5432790-2814-4A05-83D9-1EA0BAF647E6}" presName="cycle" presStyleCnt="0">
        <dgm:presLayoutVars>
          <dgm:dir val="rev"/>
          <dgm:resizeHandles val="exact"/>
        </dgm:presLayoutVars>
      </dgm:prSet>
      <dgm:spPr/>
    </dgm:pt>
    <dgm:pt modelId="{0AED3F06-6DCD-448A-A499-D1C8B592E0B2}" type="pres">
      <dgm:prSet presAssocID="{DD6291A6-7D7F-4AD9-8CEC-3D03509ABE78}" presName="dummy" presStyleCnt="0"/>
      <dgm:spPr/>
    </dgm:pt>
    <dgm:pt modelId="{21263DEA-1C1B-4532-AD35-79F13DFAF470}" type="pres">
      <dgm:prSet presAssocID="{DD6291A6-7D7F-4AD9-8CEC-3D03509ABE78}" presName="node" presStyleLbl="revTx" presStyleIdx="0" presStyleCnt="5">
        <dgm:presLayoutVars>
          <dgm:bulletEnabled val="1"/>
        </dgm:presLayoutVars>
      </dgm:prSet>
      <dgm:spPr/>
    </dgm:pt>
    <dgm:pt modelId="{5D7820F4-5C73-44A6-BB34-704CEE92F44F}" type="pres">
      <dgm:prSet presAssocID="{D3216F75-492C-4E3D-955B-67B95CA567C1}" presName="sibTrans" presStyleLbl="node1" presStyleIdx="0" presStyleCnt="5"/>
      <dgm:spPr/>
    </dgm:pt>
    <dgm:pt modelId="{B92DF95D-9D46-4C74-8CED-E63E1A12E0E6}" type="pres">
      <dgm:prSet presAssocID="{40FC679F-9286-437F-8D74-149B95D4D894}" presName="dummy" presStyleCnt="0"/>
      <dgm:spPr/>
    </dgm:pt>
    <dgm:pt modelId="{D6BD020C-0883-4AF5-B92B-A66B5237B78E}" type="pres">
      <dgm:prSet presAssocID="{40FC679F-9286-437F-8D74-149B95D4D894}" presName="node" presStyleLbl="revTx" presStyleIdx="1" presStyleCnt="5">
        <dgm:presLayoutVars>
          <dgm:bulletEnabled val="1"/>
        </dgm:presLayoutVars>
      </dgm:prSet>
      <dgm:spPr/>
    </dgm:pt>
    <dgm:pt modelId="{969890E9-E5F7-4DC4-AEE6-25EC583F49EE}" type="pres">
      <dgm:prSet presAssocID="{8DE3C2FF-F5B5-4DBB-B958-0E06B9340939}" presName="sibTrans" presStyleLbl="node1" presStyleIdx="1" presStyleCnt="5"/>
      <dgm:spPr/>
    </dgm:pt>
    <dgm:pt modelId="{C74FEE40-2486-477F-B611-D4D694A7D0DF}" type="pres">
      <dgm:prSet presAssocID="{0D482436-0862-45AA-9C16-537184C7D1CC}" presName="dummy" presStyleCnt="0"/>
      <dgm:spPr/>
    </dgm:pt>
    <dgm:pt modelId="{EF7B3C30-2F06-4420-B09C-21BD682875C9}" type="pres">
      <dgm:prSet presAssocID="{0D482436-0862-45AA-9C16-537184C7D1CC}" presName="node" presStyleLbl="revTx" presStyleIdx="2" presStyleCnt="5">
        <dgm:presLayoutVars>
          <dgm:bulletEnabled val="1"/>
        </dgm:presLayoutVars>
      </dgm:prSet>
      <dgm:spPr/>
    </dgm:pt>
    <dgm:pt modelId="{70636D45-6B01-4B50-BC33-7BB3CA62D3C9}" type="pres">
      <dgm:prSet presAssocID="{9327F35B-2CC3-4668-873C-F5F4214166F2}" presName="sibTrans" presStyleLbl="node1" presStyleIdx="2" presStyleCnt="5"/>
      <dgm:spPr/>
    </dgm:pt>
    <dgm:pt modelId="{35A66FF3-CD6E-4D24-8F50-1784B6A65AD3}" type="pres">
      <dgm:prSet presAssocID="{14E52359-CE38-4E0E-907E-79E590E20B97}" presName="dummy" presStyleCnt="0"/>
      <dgm:spPr/>
    </dgm:pt>
    <dgm:pt modelId="{B4DDC7C3-8CA6-4D16-B5A8-2715EA6DEFB9}" type="pres">
      <dgm:prSet presAssocID="{14E52359-CE38-4E0E-907E-79E590E20B97}" presName="node" presStyleLbl="revTx" presStyleIdx="3" presStyleCnt="5">
        <dgm:presLayoutVars>
          <dgm:bulletEnabled val="1"/>
        </dgm:presLayoutVars>
      </dgm:prSet>
      <dgm:spPr/>
    </dgm:pt>
    <dgm:pt modelId="{56580EB6-8C73-4900-BB72-FF34AF362645}" type="pres">
      <dgm:prSet presAssocID="{D359B703-DC12-4314-9902-1EBF924E71F1}" presName="sibTrans" presStyleLbl="node1" presStyleIdx="3" presStyleCnt="5"/>
      <dgm:spPr/>
    </dgm:pt>
    <dgm:pt modelId="{34918862-628F-4202-8B78-1B6D12B69A22}" type="pres">
      <dgm:prSet presAssocID="{6C519866-F096-42EE-A13A-14E5B34BB689}" presName="dummy" presStyleCnt="0"/>
      <dgm:spPr/>
    </dgm:pt>
    <dgm:pt modelId="{FC1B1223-4F7A-48E5-80A2-45B35BD1C10A}" type="pres">
      <dgm:prSet presAssocID="{6C519866-F096-42EE-A13A-14E5B34BB689}" presName="node" presStyleLbl="revTx" presStyleIdx="4" presStyleCnt="5">
        <dgm:presLayoutVars>
          <dgm:bulletEnabled val="1"/>
        </dgm:presLayoutVars>
      </dgm:prSet>
      <dgm:spPr/>
    </dgm:pt>
    <dgm:pt modelId="{2212F617-16D8-4E12-8BBC-D89271DB6591}" type="pres">
      <dgm:prSet presAssocID="{51650673-13D7-42FF-BB0A-353E0987654D}" presName="sibTrans" presStyleLbl="node1" presStyleIdx="4" presStyleCnt="5"/>
      <dgm:spPr/>
    </dgm:pt>
  </dgm:ptLst>
  <dgm:cxnLst>
    <dgm:cxn modelId="{9B01CE0D-AD50-4BB3-93A6-A7870540F634}" srcId="{D5432790-2814-4A05-83D9-1EA0BAF647E6}" destId="{DD6291A6-7D7F-4AD9-8CEC-3D03509ABE78}" srcOrd="0" destOrd="0" parTransId="{21918D78-A167-4F39-84D4-080B9445806C}" sibTransId="{D3216F75-492C-4E3D-955B-67B95CA567C1}"/>
    <dgm:cxn modelId="{CD6D0413-E6A1-497C-BAD2-97BBCE65209B}" type="presOf" srcId="{DD6291A6-7D7F-4AD9-8CEC-3D03509ABE78}" destId="{21263DEA-1C1B-4532-AD35-79F13DFAF470}" srcOrd="0" destOrd="0" presId="urn:microsoft.com/office/officeart/2005/8/layout/cycle1"/>
    <dgm:cxn modelId="{BBB69038-1B4E-4D8F-B973-5E4B80EDE273}" type="presOf" srcId="{D3216F75-492C-4E3D-955B-67B95CA567C1}" destId="{5D7820F4-5C73-44A6-BB34-704CEE92F44F}" srcOrd="0" destOrd="0" presId="urn:microsoft.com/office/officeart/2005/8/layout/cycle1"/>
    <dgm:cxn modelId="{F8241242-2AD0-4AF0-8EA7-A7ED42A95FC6}" type="presOf" srcId="{8DE3C2FF-F5B5-4DBB-B958-0E06B9340939}" destId="{969890E9-E5F7-4DC4-AEE6-25EC583F49EE}" srcOrd="0" destOrd="0" presId="urn:microsoft.com/office/officeart/2005/8/layout/cycle1"/>
    <dgm:cxn modelId="{DC09C242-CF85-4662-964F-7E8698FC501E}" type="presOf" srcId="{D5432790-2814-4A05-83D9-1EA0BAF647E6}" destId="{53E8CFEA-A240-4746-BBA9-DF5622F322B9}" srcOrd="0" destOrd="0" presId="urn:microsoft.com/office/officeart/2005/8/layout/cycle1"/>
    <dgm:cxn modelId="{92E2E869-3C5B-48C9-9418-A9796E9DDA14}" srcId="{D5432790-2814-4A05-83D9-1EA0BAF647E6}" destId="{14E52359-CE38-4E0E-907E-79E590E20B97}" srcOrd="3" destOrd="0" parTransId="{8E400782-3A8A-4128-82D2-48801876FE66}" sibTransId="{D359B703-DC12-4314-9902-1EBF924E71F1}"/>
    <dgm:cxn modelId="{FBA04850-5785-4447-9C9A-B05BB8A1BD4E}" type="presOf" srcId="{6C519866-F096-42EE-A13A-14E5B34BB689}" destId="{FC1B1223-4F7A-48E5-80A2-45B35BD1C10A}" srcOrd="0" destOrd="0" presId="urn:microsoft.com/office/officeart/2005/8/layout/cycle1"/>
    <dgm:cxn modelId="{DE23A091-9517-47B8-9DC1-E58C6E7BB98B}" srcId="{D5432790-2814-4A05-83D9-1EA0BAF647E6}" destId="{6C519866-F096-42EE-A13A-14E5B34BB689}" srcOrd="4" destOrd="0" parTransId="{2A632BA5-D273-42D0-A86C-196B03B92C29}" sibTransId="{51650673-13D7-42FF-BB0A-353E0987654D}"/>
    <dgm:cxn modelId="{D1A2D191-394E-410C-8329-F265B947BF47}" type="presOf" srcId="{D359B703-DC12-4314-9902-1EBF924E71F1}" destId="{56580EB6-8C73-4900-BB72-FF34AF362645}" srcOrd="0" destOrd="0" presId="urn:microsoft.com/office/officeart/2005/8/layout/cycle1"/>
    <dgm:cxn modelId="{D8DBBC98-6CD2-4DCC-BF66-DA24934809E4}" srcId="{D5432790-2814-4A05-83D9-1EA0BAF647E6}" destId="{0D482436-0862-45AA-9C16-537184C7D1CC}" srcOrd="2" destOrd="0" parTransId="{3D658035-7CF0-4165-90AF-F958296F4536}" sibTransId="{9327F35B-2CC3-4668-873C-F5F4214166F2}"/>
    <dgm:cxn modelId="{1744E1B3-F17E-4304-8CA3-5D02BE05FE45}" type="presOf" srcId="{9327F35B-2CC3-4668-873C-F5F4214166F2}" destId="{70636D45-6B01-4B50-BC33-7BB3CA62D3C9}" srcOrd="0" destOrd="0" presId="urn:microsoft.com/office/officeart/2005/8/layout/cycle1"/>
    <dgm:cxn modelId="{988D86BA-5A85-41A5-A976-50558B10036E}" srcId="{D5432790-2814-4A05-83D9-1EA0BAF647E6}" destId="{40FC679F-9286-437F-8D74-149B95D4D894}" srcOrd="1" destOrd="0" parTransId="{977F5B9C-16DA-4677-949D-20C5ED2925EF}" sibTransId="{8DE3C2FF-F5B5-4DBB-B958-0E06B9340939}"/>
    <dgm:cxn modelId="{A62EF5C5-4B94-4B8D-911C-461DF6711B90}" type="presOf" srcId="{51650673-13D7-42FF-BB0A-353E0987654D}" destId="{2212F617-16D8-4E12-8BBC-D89271DB6591}" srcOrd="0" destOrd="0" presId="urn:microsoft.com/office/officeart/2005/8/layout/cycle1"/>
    <dgm:cxn modelId="{0BF513C6-A24F-427E-A965-503CC6379085}" type="presOf" srcId="{0D482436-0862-45AA-9C16-537184C7D1CC}" destId="{EF7B3C30-2F06-4420-B09C-21BD682875C9}" srcOrd="0" destOrd="0" presId="urn:microsoft.com/office/officeart/2005/8/layout/cycle1"/>
    <dgm:cxn modelId="{6E145CEA-BDA8-4694-8974-3DFA08B2854A}" type="presOf" srcId="{14E52359-CE38-4E0E-907E-79E590E20B97}" destId="{B4DDC7C3-8CA6-4D16-B5A8-2715EA6DEFB9}" srcOrd="0" destOrd="0" presId="urn:microsoft.com/office/officeart/2005/8/layout/cycle1"/>
    <dgm:cxn modelId="{FEA909F5-315C-47C2-879B-EF07E6D81512}" type="presOf" srcId="{40FC679F-9286-437F-8D74-149B95D4D894}" destId="{D6BD020C-0883-4AF5-B92B-A66B5237B78E}" srcOrd="0" destOrd="0" presId="urn:microsoft.com/office/officeart/2005/8/layout/cycle1"/>
    <dgm:cxn modelId="{1138E898-9802-48C8-ABA2-673D46EF4B2C}" type="presParOf" srcId="{53E8CFEA-A240-4746-BBA9-DF5622F322B9}" destId="{0AED3F06-6DCD-448A-A499-D1C8B592E0B2}" srcOrd="0" destOrd="0" presId="urn:microsoft.com/office/officeart/2005/8/layout/cycle1"/>
    <dgm:cxn modelId="{B246B247-E920-4C58-82F7-DD0E8B356517}" type="presParOf" srcId="{53E8CFEA-A240-4746-BBA9-DF5622F322B9}" destId="{21263DEA-1C1B-4532-AD35-79F13DFAF470}" srcOrd="1" destOrd="0" presId="urn:microsoft.com/office/officeart/2005/8/layout/cycle1"/>
    <dgm:cxn modelId="{20E6A083-8C46-41F8-8E31-30F7C2430014}" type="presParOf" srcId="{53E8CFEA-A240-4746-BBA9-DF5622F322B9}" destId="{5D7820F4-5C73-44A6-BB34-704CEE92F44F}" srcOrd="2" destOrd="0" presId="urn:microsoft.com/office/officeart/2005/8/layout/cycle1"/>
    <dgm:cxn modelId="{8E982CED-90BD-43D3-982D-0A5DF5707A4C}" type="presParOf" srcId="{53E8CFEA-A240-4746-BBA9-DF5622F322B9}" destId="{B92DF95D-9D46-4C74-8CED-E63E1A12E0E6}" srcOrd="3" destOrd="0" presId="urn:microsoft.com/office/officeart/2005/8/layout/cycle1"/>
    <dgm:cxn modelId="{C2E643EB-5784-44FE-BB8E-43526874F4BD}" type="presParOf" srcId="{53E8CFEA-A240-4746-BBA9-DF5622F322B9}" destId="{D6BD020C-0883-4AF5-B92B-A66B5237B78E}" srcOrd="4" destOrd="0" presId="urn:microsoft.com/office/officeart/2005/8/layout/cycle1"/>
    <dgm:cxn modelId="{DAF3489D-4B6F-41E6-8CCF-22A8CFFC9A3F}" type="presParOf" srcId="{53E8CFEA-A240-4746-BBA9-DF5622F322B9}" destId="{969890E9-E5F7-4DC4-AEE6-25EC583F49EE}" srcOrd="5" destOrd="0" presId="urn:microsoft.com/office/officeart/2005/8/layout/cycle1"/>
    <dgm:cxn modelId="{FD89C734-8D2A-4284-8ED3-23C2DBEDB1D9}" type="presParOf" srcId="{53E8CFEA-A240-4746-BBA9-DF5622F322B9}" destId="{C74FEE40-2486-477F-B611-D4D694A7D0DF}" srcOrd="6" destOrd="0" presId="urn:microsoft.com/office/officeart/2005/8/layout/cycle1"/>
    <dgm:cxn modelId="{09DF6691-361D-46FE-B01E-9515967C11B1}" type="presParOf" srcId="{53E8CFEA-A240-4746-BBA9-DF5622F322B9}" destId="{EF7B3C30-2F06-4420-B09C-21BD682875C9}" srcOrd="7" destOrd="0" presId="urn:microsoft.com/office/officeart/2005/8/layout/cycle1"/>
    <dgm:cxn modelId="{DFE052F2-E114-4BAD-B92A-2BA74D012AFD}" type="presParOf" srcId="{53E8CFEA-A240-4746-BBA9-DF5622F322B9}" destId="{70636D45-6B01-4B50-BC33-7BB3CA62D3C9}" srcOrd="8" destOrd="0" presId="urn:microsoft.com/office/officeart/2005/8/layout/cycle1"/>
    <dgm:cxn modelId="{D8650829-F2F3-4827-9624-5BC7B634FF30}" type="presParOf" srcId="{53E8CFEA-A240-4746-BBA9-DF5622F322B9}" destId="{35A66FF3-CD6E-4D24-8F50-1784B6A65AD3}" srcOrd="9" destOrd="0" presId="urn:microsoft.com/office/officeart/2005/8/layout/cycle1"/>
    <dgm:cxn modelId="{515BB8C8-75DD-4103-AEF1-F1164315851C}" type="presParOf" srcId="{53E8CFEA-A240-4746-BBA9-DF5622F322B9}" destId="{B4DDC7C3-8CA6-4D16-B5A8-2715EA6DEFB9}" srcOrd="10" destOrd="0" presId="urn:microsoft.com/office/officeart/2005/8/layout/cycle1"/>
    <dgm:cxn modelId="{03F5A612-FF5C-4647-B3F9-D8784FA64F24}" type="presParOf" srcId="{53E8CFEA-A240-4746-BBA9-DF5622F322B9}" destId="{56580EB6-8C73-4900-BB72-FF34AF362645}" srcOrd="11" destOrd="0" presId="urn:microsoft.com/office/officeart/2005/8/layout/cycle1"/>
    <dgm:cxn modelId="{79AAC534-01F9-4FB1-B75E-6A9A8074E78E}" type="presParOf" srcId="{53E8CFEA-A240-4746-BBA9-DF5622F322B9}" destId="{34918862-628F-4202-8B78-1B6D12B69A22}" srcOrd="12" destOrd="0" presId="urn:microsoft.com/office/officeart/2005/8/layout/cycle1"/>
    <dgm:cxn modelId="{559DBECB-201E-4BA0-B7EE-BBB231D5A245}" type="presParOf" srcId="{53E8CFEA-A240-4746-BBA9-DF5622F322B9}" destId="{FC1B1223-4F7A-48E5-80A2-45B35BD1C10A}" srcOrd="13" destOrd="0" presId="urn:microsoft.com/office/officeart/2005/8/layout/cycle1"/>
    <dgm:cxn modelId="{12FE72EF-52DD-4066-A7EF-4253EA99493F}" type="presParOf" srcId="{53E8CFEA-A240-4746-BBA9-DF5622F322B9}" destId="{2212F617-16D8-4E12-8BBC-D89271DB659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432790-2814-4A05-83D9-1EA0BAF647E6}" type="doc">
      <dgm:prSet loTypeId="urn:microsoft.com/office/officeart/2005/8/layout/cycle1" loCatId="cycle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DD6291A6-7D7F-4AD9-8CEC-3D03509ABE78}">
      <dgm:prSet phldrT="[Text]"/>
      <dgm:spPr/>
      <dgm:t>
        <a:bodyPr/>
        <a:lstStyle/>
        <a:p>
          <a:r>
            <a:rPr lang="de-DE" dirty="0"/>
            <a:t>1</a:t>
          </a:r>
        </a:p>
      </dgm:t>
    </dgm:pt>
    <dgm:pt modelId="{21918D78-A167-4F39-84D4-080B9445806C}" type="parTrans" cxnId="{9B01CE0D-AD50-4BB3-93A6-A7870540F634}">
      <dgm:prSet/>
      <dgm:spPr/>
      <dgm:t>
        <a:bodyPr/>
        <a:lstStyle/>
        <a:p>
          <a:endParaRPr lang="de-DE"/>
        </a:p>
      </dgm:t>
    </dgm:pt>
    <dgm:pt modelId="{D3216F75-492C-4E3D-955B-67B95CA567C1}" type="sibTrans" cxnId="{9B01CE0D-AD50-4BB3-93A6-A7870540F634}">
      <dgm:prSet/>
      <dgm:spPr/>
      <dgm:t>
        <a:bodyPr/>
        <a:lstStyle/>
        <a:p>
          <a:endParaRPr lang="de-DE"/>
        </a:p>
      </dgm:t>
    </dgm:pt>
    <dgm:pt modelId="{40FC679F-9286-437F-8D74-149B95D4D894}">
      <dgm:prSet phldrT="[Text]"/>
      <dgm:spPr/>
      <dgm:t>
        <a:bodyPr/>
        <a:lstStyle/>
        <a:p>
          <a:r>
            <a:rPr lang="de-DE" dirty="0"/>
            <a:t>3</a:t>
          </a:r>
        </a:p>
      </dgm:t>
    </dgm:pt>
    <dgm:pt modelId="{977F5B9C-16DA-4677-949D-20C5ED2925EF}" type="parTrans" cxnId="{988D86BA-5A85-41A5-A976-50558B10036E}">
      <dgm:prSet/>
      <dgm:spPr/>
      <dgm:t>
        <a:bodyPr/>
        <a:lstStyle/>
        <a:p>
          <a:endParaRPr lang="de-DE"/>
        </a:p>
      </dgm:t>
    </dgm:pt>
    <dgm:pt modelId="{8DE3C2FF-F5B5-4DBB-B958-0E06B9340939}" type="sibTrans" cxnId="{988D86BA-5A85-41A5-A976-50558B10036E}">
      <dgm:prSet/>
      <dgm:spPr/>
      <dgm:t>
        <a:bodyPr/>
        <a:lstStyle/>
        <a:p>
          <a:endParaRPr lang="de-DE"/>
        </a:p>
      </dgm:t>
    </dgm:pt>
    <dgm:pt modelId="{0D482436-0862-45AA-9C16-537184C7D1CC}">
      <dgm:prSet phldrT="[Text]"/>
      <dgm:spPr/>
      <dgm:t>
        <a:bodyPr/>
        <a:lstStyle/>
        <a:p>
          <a:r>
            <a:rPr lang="de-DE" dirty="0"/>
            <a:t>5</a:t>
          </a:r>
        </a:p>
      </dgm:t>
    </dgm:pt>
    <dgm:pt modelId="{3D658035-7CF0-4165-90AF-F958296F4536}" type="parTrans" cxnId="{D8DBBC98-6CD2-4DCC-BF66-DA24934809E4}">
      <dgm:prSet/>
      <dgm:spPr/>
      <dgm:t>
        <a:bodyPr/>
        <a:lstStyle/>
        <a:p>
          <a:endParaRPr lang="de-DE"/>
        </a:p>
      </dgm:t>
    </dgm:pt>
    <dgm:pt modelId="{9327F35B-2CC3-4668-873C-F5F4214166F2}" type="sibTrans" cxnId="{D8DBBC98-6CD2-4DCC-BF66-DA24934809E4}">
      <dgm:prSet/>
      <dgm:spPr/>
      <dgm:t>
        <a:bodyPr/>
        <a:lstStyle/>
        <a:p>
          <a:endParaRPr lang="de-DE"/>
        </a:p>
      </dgm:t>
    </dgm:pt>
    <dgm:pt modelId="{14E52359-CE38-4E0E-907E-79E590E20B97}">
      <dgm:prSet phldrT="[Text]"/>
      <dgm:spPr/>
      <dgm:t>
        <a:bodyPr/>
        <a:lstStyle/>
        <a:p>
          <a:r>
            <a:rPr lang="de-DE" dirty="0"/>
            <a:t>7</a:t>
          </a:r>
        </a:p>
      </dgm:t>
    </dgm:pt>
    <dgm:pt modelId="{8E400782-3A8A-4128-82D2-48801876FE66}" type="parTrans" cxnId="{92E2E869-3C5B-48C9-9418-A9796E9DDA14}">
      <dgm:prSet/>
      <dgm:spPr/>
      <dgm:t>
        <a:bodyPr/>
        <a:lstStyle/>
        <a:p>
          <a:endParaRPr lang="de-DE"/>
        </a:p>
      </dgm:t>
    </dgm:pt>
    <dgm:pt modelId="{D359B703-DC12-4314-9902-1EBF924E71F1}" type="sibTrans" cxnId="{92E2E869-3C5B-48C9-9418-A9796E9DDA14}">
      <dgm:prSet/>
      <dgm:spPr/>
      <dgm:t>
        <a:bodyPr/>
        <a:lstStyle/>
        <a:p>
          <a:endParaRPr lang="de-DE"/>
        </a:p>
      </dgm:t>
    </dgm:pt>
    <dgm:pt modelId="{6C519866-F096-42EE-A13A-14E5B34BB689}">
      <dgm:prSet phldrT="[Text]"/>
      <dgm:spPr/>
      <dgm:t>
        <a:bodyPr/>
        <a:lstStyle/>
        <a:p>
          <a:r>
            <a:rPr lang="de-DE" dirty="0"/>
            <a:t>9</a:t>
          </a:r>
        </a:p>
      </dgm:t>
    </dgm:pt>
    <dgm:pt modelId="{2A632BA5-D273-42D0-A86C-196B03B92C29}" type="parTrans" cxnId="{DE23A091-9517-47B8-9DC1-E58C6E7BB98B}">
      <dgm:prSet/>
      <dgm:spPr/>
      <dgm:t>
        <a:bodyPr/>
        <a:lstStyle/>
        <a:p>
          <a:endParaRPr lang="de-DE"/>
        </a:p>
      </dgm:t>
    </dgm:pt>
    <dgm:pt modelId="{51650673-13D7-42FF-BB0A-353E0987654D}" type="sibTrans" cxnId="{DE23A091-9517-47B8-9DC1-E58C6E7BB98B}">
      <dgm:prSet/>
      <dgm:spPr/>
      <dgm:t>
        <a:bodyPr/>
        <a:lstStyle/>
        <a:p>
          <a:endParaRPr lang="de-DE"/>
        </a:p>
      </dgm:t>
    </dgm:pt>
    <dgm:pt modelId="{53E8CFEA-A240-4746-BBA9-DF5622F322B9}" type="pres">
      <dgm:prSet presAssocID="{D5432790-2814-4A05-83D9-1EA0BAF647E6}" presName="cycle" presStyleCnt="0">
        <dgm:presLayoutVars>
          <dgm:dir/>
          <dgm:resizeHandles val="exact"/>
        </dgm:presLayoutVars>
      </dgm:prSet>
      <dgm:spPr/>
    </dgm:pt>
    <dgm:pt modelId="{0AED3F06-6DCD-448A-A499-D1C8B592E0B2}" type="pres">
      <dgm:prSet presAssocID="{DD6291A6-7D7F-4AD9-8CEC-3D03509ABE78}" presName="dummy" presStyleCnt="0"/>
      <dgm:spPr/>
    </dgm:pt>
    <dgm:pt modelId="{21263DEA-1C1B-4532-AD35-79F13DFAF470}" type="pres">
      <dgm:prSet presAssocID="{DD6291A6-7D7F-4AD9-8CEC-3D03509ABE78}" presName="node" presStyleLbl="revTx" presStyleIdx="0" presStyleCnt="5">
        <dgm:presLayoutVars>
          <dgm:bulletEnabled val="1"/>
        </dgm:presLayoutVars>
      </dgm:prSet>
      <dgm:spPr/>
    </dgm:pt>
    <dgm:pt modelId="{5D7820F4-5C73-44A6-BB34-704CEE92F44F}" type="pres">
      <dgm:prSet presAssocID="{D3216F75-492C-4E3D-955B-67B95CA567C1}" presName="sibTrans" presStyleLbl="node1" presStyleIdx="0" presStyleCnt="5"/>
      <dgm:spPr/>
    </dgm:pt>
    <dgm:pt modelId="{B92DF95D-9D46-4C74-8CED-E63E1A12E0E6}" type="pres">
      <dgm:prSet presAssocID="{40FC679F-9286-437F-8D74-149B95D4D894}" presName="dummy" presStyleCnt="0"/>
      <dgm:spPr/>
    </dgm:pt>
    <dgm:pt modelId="{D6BD020C-0883-4AF5-B92B-A66B5237B78E}" type="pres">
      <dgm:prSet presAssocID="{40FC679F-9286-437F-8D74-149B95D4D894}" presName="node" presStyleLbl="revTx" presStyleIdx="1" presStyleCnt="5">
        <dgm:presLayoutVars>
          <dgm:bulletEnabled val="1"/>
        </dgm:presLayoutVars>
      </dgm:prSet>
      <dgm:spPr/>
    </dgm:pt>
    <dgm:pt modelId="{969890E9-E5F7-4DC4-AEE6-25EC583F49EE}" type="pres">
      <dgm:prSet presAssocID="{8DE3C2FF-F5B5-4DBB-B958-0E06B9340939}" presName="sibTrans" presStyleLbl="node1" presStyleIdx="1" presStyleCnt="5"/>
      <dgm:spPr/>
    </dgm:pt>
    <dgm:pt modelId="{C74FEE40-2486-477F-B611-D4D694A7D0DF}" type="pres">
      <dgm:prSet presAssocID="{0D482436-0862-45AA-9C16-537184C7D1CC}" presName="dummy" presStyleCnt="0"/>
      <dgm:spPr/>
    </dgm:pt>
    <dgm:pt modelId="{EF7B3C30-2F06-4420-B09C-21BD682875C9}" type="pres">
      <dgm:prSet presAssocID="{0D482436-0862-45AA-9C16-537184C7D1CC}" presName="node" presStyleLbl="revTx" presStyleIdx="2" presStyleCnt="5">
        <dgm:presLayoutVars>
          <dgm:bulletEnabled val="1"/>
        </dgm:presLayoutVars>
      </dgm:prSet>
      <dgm:spPr/>
    </dgm:pt>
    <dgm:pt modelId="{70636D45-6B01-4B50-BC33-7BB3CA62D3C9}" type="pres">
      <dgm:prSet presAssocID="{9327F35B-2CC3-4668-873C-F5F4214166F2}" presName="sibTrans" presStyleLbl="node1" presStyleIdx="2" presStyleCnt="5"/>
      <dgm:spPr/>
    </dgm:pt>
    <dgm:pt modelId="{35A66FF3-CD6E-4D24-8F50-1784B6A65AD3}" type="pres">
      <dgm:prSet presAssocID="{14E52359-CE38-4E0E-907E-79E590E20B97}" presName="dummy" presStyleCnt="0"/>
      <dgm:spPr/>
    </dgm:pt>
    <dgm:pt modelId="{B4DDC7C3-8CA6-4D16-B5A8-2715EA6DEFB9}" type="pres">
      <dgm:prSet presAssocID="{14E52359-CE38-4E0E-907E-79E590E20B97}" presName="node" presStyleLbl="revTx" presStyleIdx="3" presStyleCnt="5">
        <dgm:presLayoutVars>
          <dgm:bulletEnabled val="1"/>
        </dgm:presLayoutVars>
      </dgm:prSet>
      <dgm:spPr/>
    </dgm:pt>
    <dgm:pt modelId="{56580EB6-8C73-4900-BB72-FF34AF362645}" type="pres">
      <dgm:prSet presAssocID="{D359B703-DC12-4314-9902-1EBF924E71F1}" presName="sibTrans" presStyleLbl="node1" presStyleIdx="3" presStyleCnt="5"/>
      <dgm:spPr/>
    </dgm:pt>
    <dgm:pt modelId="{34918862-628F-4202-8B78-1B6D12B69A22}" type="pres">
      <dgm:prSet presAssocID="{6C519866-F096-42EE-A13A-14E5B34BB689}" presName="dummy" presStyleCnt="0"/>
      <dgm:spPr/>
    </dgm:pt>
    <dgm:pt modelId="{FC1B1223-4F7A-48E5-80A2-45B35BD1C10A}" type="pres">
      <dgm:prSet presAssocID="{6C519866-F096-42EE-A13A-14E5B34BB689}" presName="node" presStyleLbl="revTx" presStyleIdx="4" presStyleCnt="5">
        <dgm:presLayoutVars>
          <dgm:bulletEnabled val="1"/>
        </dgm:presLayoutVars>
      </dgm:prSet>
      <dgm:spPr/>
    </dgm:pt>
    <dgm:pt modelId="{2212F617-16D8-4E12-8BBC-D89271DB6591}" type="pres">
      <dgm:prSet presAssocID="{51650673-13D7-42FF-BB0A-353E0987654D}" presName="sibTrans" presStyleLbl="node1" presStyleIdx="4" presStyleCnt="5"/>
      <dgm:spPr/>
    </dgm:pt>
  </dgm:ptLst>
  <dgm:cxnLst>
    <dgm:cxn modelId="{9B01CE0D-AD50-4BB3-93A6-A7870540F634}" srcId="{D5432790-2814-4A05-83D9-1EA0BAF647E6}" destId="{DD6291A6-7D7F-4AD9-8CEC-3D03509ABE78}" srcOrd="0" destOrd="0" parTransId="{21918D78-A167-4F39-84D4-080B9445806C}" sibTransId="{D3216F75-492C-4E3D-955B-67B95CA567C1}"/>
    <dgm:cxn modelId="{CD6D0413-E6A1-497C-BAD2-97BBCE65209B}" type="presOf" srcId="{DD6291A6-7D7F-4AD9-8CEC-3D03509ABE78}" destId="{21263DEA-1C1B-4532-AD35-79F13DFAF470}" srcOrd="0" destOrd="0" presId="urn:microsoft.com/office/officeart/2005/8/layout/cycle1"/>
    <dgm:cxn modelId="{BBB69038-1B4E-4D8F-B973-5E4B80EDE273}" type="presOf" srcId="{D3216F75-492C-4E3D-955B-67B95CA567C1}" destId="{5D7820F4-5C73-44A6-BB34-704CEE92F44F}" srcOrd="0" destOrd="0" presId="urn:microsoft.com/office/officeart/2005/8/layout/cycle1"/>
    <dgm:cxn modelId="{F8241242-2AD0-4AF0-8EA7-A7ED42A95FC6}" type="presOf" srcId="{8DE3C2FF-F5B5-4DBB-B958-0E06B9340939}" destId="{969890E9-E5F7-4DC4-AEE6-25EC583F49EE}" srcOrd="0" destOrd="0" presId="urn:microsoft.com/office/officeart/2005/8/layout/cycle1"/>
    <dgm:cxn modelId="{DC09C242-CF85-4662-964F-7E8698FC501E}" type="presOf" srcId="{D5432790-2814-4A05-83D9-1EA0BAF647E6}" destId="{53E8CFEA-A240-4746-BBA9-DF5622F322B9}" srcOrd="0" destOrd="0" presId="urn:microsoft.com/office/officeart/2005/8/layout/cycle1"/>
    <dgm:cxn modelId="{92E2E869-3C5B-48C9-9418-A9796E9DDA14}" srcId="{D5432790-2814-4A05-83D9-1EA0BAF647E6}" destId="{14E52359-CE38-4E0E-907E-79E590E20B97}" srcOrd="3" destOrd="0" parTransId="{8E400782-3A8A-4128-82D2-48801876FE66}" sibTransId="{D359B703-DC12-4314-9902-1EBF924E71F1}"/>
    <dgm:cxn modelId="{FBA04850-5785-4447-9C9A-B05BB8A1BD4E}" type="presOf" srcId="{6C519866-F096-42EE-A13A-14E5B34BB689}" destId="{FC1B1223-4F7A-48E5-80A2-45B35BD1C10A}" srcOrd="0" destOrd="0" presId="urn:microsoft.com/office/officeart/2005/8/layout/cycle1"/>
    <dgm:cxn modelId="{DE23A091-9517-47B8-9DC1-E58C6E7BB98B}" srcId="{D5432790-2814-4A05-83D9-1EA0BAF647E6}" destId="{6C519866-F096-42EE-A13A-14E5B34BB689}" srcOrd="4" destOrd="0" parTransId="{2A632BA5-D273-42D0-A86C-196B03B92C29}" sibTransId="{51650673-13D7-42FF-BB0A-353E0987654D}"/>
    <dgm:cxn modelId="{D1A2D191-394E-410C-8329-F265B947BF47}" type="presOf" srcId="{D359B703-DC12-4314-9902-1EBF924E71F1}" destId="{56580EB6-8C73-4900-BB72-FF34AF362645}" srcOrd="0" destOrd="0" presId="urn:microsoft.com/office/officeart/2005/8/layout/cycle1"/>
    <dgm:cxn modelId="{D8DBBC98-6CD2-4DCC-BF66-DA24934809E4}" srcId="{D5432790-2814-4A05-83D9-1EA0BAF647E6}" destId="{0D482436-0862-45AA-9C16-537184C7D1CC}" srcOrd="2" destOrd="0" parTransId="{3D658035-7CF0-4165-90AF-F958296F4536}" sibTransId="{9327F35B-2CC3-4668-873C-F5F4214166F2}"/>
    <dgm:cxn modelId="{1744E1B3-F17E-4304-8CA3-5D02BE05FE45}" type="presOf" srcId="{9327F35B-2CC3-4668-873C-F5F4214166F2}" destId="{70636D45-6B01-4B50-BC33-7BB3CA62D3C9}" srcOrd="0" destOrd="0" presId="urn:microsoft.com/office/officeart/2005/8/layout/cycle1"/>
    <dgm:cxn modelId="{988D86BA-5A85-41A5-A976-50558B10036E}" srcId="{D5432790-2814-4A05-83D9-1EA0BAF647E6}" destId="{40FC679F-9286-437F-8D74-149B95D4D894}" srcOrd="1" destOrd="0" parTransId="{977F5B9C-16DA-4677-949D-20C5ED2925EF}" sibTransId="{8DE3C2FF-F5B5-4DBB-B958-0E06B9340939}"/>
    <dgm:cxn modelId="{A62EF5C5-4B94-4B8D-911C-461DF6711B90}" type="presOf" srcId="{51650673-13D7-42FF-BB0A-353E0987654D}" destId="{2212F617-16D8-4E12-8BBC-D89271DB6591}" srcOrd="0" destOrd="0" presId="urn:microsoft.com/office/officeart/2005/8/layout/cycle1"/>
    <dgm:cxn modelId="{0BF513C6-A24F-427E-A965-503CC6379085}" type="presOf" srcId="{0D482436-0862-45AA-9C16-537184C7D1CC}" destId="{EF7B3C30-2F06-4420-B09C-21BD682875C9}" srcOrd="0" destOrd="0" presId="urn:microsoft.com/office/officeart/2005/8/layout/cycle1"/>
    <dgm:cxn modelId="{6E145CEA-BDA8-4694-8974-3DFA08B2854A}" type="presOf" srcId="{14E52359-CE38-4E0E-907E-79E590E20B97}" destId="{B4DDC7C3-8CA6-4D16-B5A8-2715EA6DEFB9}" srcOrd="0" destOrd="0" presId="urn:microsoft.com/office/officeart/2005/8/layout/cycle1"/>
    <dgm:cxn modelId="{FEA909F5-315C-47C2-879B-EF07E6D81512}" type="presOf" srcId="{40FC679F-9286-437F-8D74-149B95D4D894}" destId="{D6BD020C-0883-4AF5-B92B-A66B5237B78E}" srcOrd="0" destOrd="0" presId="urn:microsoft.com/office/officeart/2005/8/layout/cycle1"/>
    <dgm:cxn modelId="{1138E898-9802-48C8-ABA2-673D46EF4B2C}" type="presParOf" srcId="{53E8CFEA-A240-4746-BBA9-DF5622F322B9}" destId="{0AED3F06-6DCD-448A-A499-D1C8B592E0B2}" srcOrd="0" destOrd="0" presId="urn:microsoft.com/office/officeart/2005/8/layout/cycle1"/>
    <dgm:cxn modelId="{B246B247-E920-4C58-82F7-DD0E8B356517}" type="presParOf" srcId="{53E8CFEA-A240-4746-BBA9-DF5622F322B9}" destId="{21263DEA-1C1B-4532-AD35-79F13DFAF470}" srcOrd="1" destOrd="0" presId="urn:microsoft.com/office/officeart/2005/8/layout/cycle1"/>
    <dgm:cxn modelId="{20E6A083-8C46-41F8-8E31-30F7C2430014}" type="presParOf" srcId="{53E8CFEA-A240-4746-BBA9-DF5622F322B9}" destId="{5D7820F4-5C73-44A6-BB34-704CEE92F44F}" srcOrd="2" destOrd="0" presId="urn:microsoft.com/office/officeart/2005/8/layout/cycle1"/>
    <dgm:cxn modelId="{8E982CED-90BD-43D3-982D-0A5DF5707A4C}" type="presParOf" srcId="{53E8CFEA-A240-4746-BBA9-DF5622F322B9}" destId="{B92DF95D-9D46-4C74-8CED-E63E1A12E0E6}" srcOrd="3" destOrd="0" presId="urn:microsoft.com/office/officeart/2005/8/layout/cycle1"/>
    <dgm:cxn modelId="{C2E643EB-5784-44FE-BB8E-43526874F4BD}" type="presParOf" srcId="{53E8CFEA-A240-4746-BBA9-DF5622F322B9}" destId="{D6BD020C-0883-4AF5-B92B-A66B5237B78E}" srcOrd="4" destOrd="0" presId="urn:microsoft.com/office/officeart/2005/8/layout/cycle1"/>
    <dgm:cxn modelId="{DAF3489D-4B6F-41E6-8CCF-22A8CFFC9A3F}" type="presParOf" srcId="{53E8CFEA-A240-4746-BBA9-DF5622F322B9}" destId="{969890E9-E5F7-4DC4-AEE6-25EC583F49EE}" srcOrd="5" destOrd="0" presId="urn:microsoft.com/office/officeart/2005/8/layout/cycle1"/>
    <dgm:cxn modelId="{FD89C734-8D2A-4284-8ED3-23C2DBEDB1D9}" type="presParOf" srcId="{53E8CFEA-A240-4746-BBA9-DF5622F322B9}" destId="{C74FEE40-2486-477F-B611-D4D694A7D0DF}" srcOrd="6" destOrd="0" presId="urn:microsoft.com/office/officeart/2005/8/layout/cycle1"/>
    <dgm:cxn modelId="{09DF6691-361D-46FE-B01E-9515967C11B1}" type="presParOf" srcId="{53E8CFEA-A240-4746-BBA9-DF5622F322B9}" destId="{EF7B3C30-2F06-4420-B09C-21BD682875C9}" srcOrd="7" destOrd="0" presId="urn:microsoft.com/office/officeart/2005/8/layout/cycle1"/>
    <dgm:cxn modelId="{DFE052F2-E114-4BAD-B92A-2BA74D012AFD}" type="presParOf" srcId="{53E8CFEA-A240-4746-BBA9-DF5622F322B9}" destId="{70636D45-6B01-4B50-BC33-7BB3CA62D3C9}" srcOrd="8" destOrd="0" presId="urn:microsoft.com/office/officeart/2005/8/layout/cycle1"/>
    <dgm:cxn modelId="{D8650829-F2F3-4827-9624-5BC7B634FF30}" type="presParOf" srcId="{53E8CFEA-A240-4746-BBA9-DF5622F322B9}" destId="{35A66FF3-CD6E-4D24-8F50-1784B6A65AD3}" srcOrd="9" destOrd="0" presId="urn:microsoft.com/office/officeart/2005/8/layout/cycle1"/>
    <dgm:cxn modelId="{515BB8C8-75DD-4103-AEF1-F1164315851C}" type="presParOf" srcId="{53E8CFEA-A240-4746-BBA9-DF5622F322B9}" destId="{B4DDC7C3-8CA6-4D16-B5A8-2715EA6DEFB9}" srcOrd="10" destOrd="0" presId="urn:microsoft.com/office/officeart/2005/8/layout/cycle1"/>
    <dgm:cxn modelId="{03F5A612-FF5C-4647-B3F9-D8784FA64F24}" type="presParOf" srcId="{53E8CFEA-A240-4746-BBA9-DF5622F322B9}" destId="{56580EB6-8C73-4900-BB72-FF34AF362645}" srcOrd="11" destOrd="0" presId="urn:microsoft.com/office/officeart/2005/8/layout/cycle1"/>
    <dgm:cxn modelId="{79AAC534-01F9-4FB1-B75E-6A9A8074E78E}" type="presParOf" srcId="{53E8CFEA-A240-4746-BBA9-DF5622F322B9}" destId="{34918862-628F-4202-8B78-1B6D12B69A22}" srcOrd="12" destOrd="0" presId="urn:microsoft.com/office/officeart/2005/8/layout/cycle1"/>
    <dgm:cxn modelId="{559DBECB-201E-4BA0-B7EE-BBB231D5A245}" type="presParOf" srcId="{53E8CFEA-A240-4746-BBA9-DF5622F322B9}" destId="{FC1B1223-4F7A-48E5-80A2-45B35BD1C10A}" srcOrd="13" destOrd="0" presId="urn:microsoft.com/office/officeart/2005/8/layout/cycle1"/>
    <dgm:cxn modelId="{12FE72EF-52DD-4066-A7EF-4253EA99493F}" type="presParOf" srcId="{53E8CFEA-A240-4746-BBA9-DF5622F322B9}" destId="{2212F617-16D8-4E12-8BBC-D89271DB659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432790-2814-4A05-83D9-1EA0BAF647E6}" type="doc">
      <dgm:prSet loTypeId="urn:microsoft.com/office/officeart/2005/8/layout/cycle1" loCatId="cycle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de-DE"/>
        </a:p>
      </dgm:t>
    </dgm:pt>
    <dgm:pt modelId="{DD6291A6-7D7F-4AD9-8CEC-3D03509ABE78}">
      <dgm:prSet phldrT="[Text]"/>
      <dgm:spPr/>
      <dgm:t>
        <a:bodyPr/>
        <a:lstStyle/>
        <a:p>
          <a:r>
            <a:rPr lang="de-DE" dirty="0"/>
            <a:t>4</a:t>
          </a:r>
        </a:p>
      </dgm:t>
    </dgm:pt>
    <dgm:pt modelId="{21918D78-A167-4F39-84D4-080B9445806C}" type="parTrans" cxnId="{9B01CE0D-AD50-4BB3-93A6-A7870540F634}">
      <dgm:prSet/>
      <dgm:spPr/>
      <dgm:t>
        <a:bodyPr/>
        <a:lstStyle/>
        <a:p>
          <a:endParaRPr lang="de-DE"/>
        </a:p>
      </dgm:t>
    </dgm:pt>
    <dgm:pt modelId="{D3216F75-492C-4E3D-955B-67B95CA567C1}" type="sibTrans" cxnId="{9B01CE0D-AD50-4BB3-93A6-A7870540F634}">
      <dgm:prSet/>
      <dgm:spPr/>
      <dgm:t>
        <a:bodyPr/>
        <a:lstStyle/>
        <a:p>
          <a:endParaRPr lang="de-DE"/>
        </a:p>
      </dgm:t>
    </dgm:pt>
    <dgm:pt modelId="{40FC679F-9286-437F-8D74-149B95D4D894}">
      <dgm:prSet phldrT="[Text]"/>
      <dgm:spPr/>
      <dgm:t>
        <a:bodyPr/>
        <a:lstStyle/>
        <a:p>
          <a:r>
            <a:rPr lang="de-DE" dirty="0"/>
            <a:t>2</a:t>
          </a:r>
        </a:p>
      </dgm:t>
    </dgm:pt>
    <dgm:pt modelId="{977F5B9C-16DA-4677-949D-20C5ED2925EF}" type="parTrans" cxnId="{988D86BA-5A85-41A5-A976-50558B10036E}">
      <dgm:prSet/>
      <dgm:spPr/>
      <dgm:t>
        <a:bodyPr/>
        <a:lstStyle/>
        <a:p>
          <a:endParaRPr lang="de-DE"/>
        </a:p>
      </dgm:t>
    </dgm:pt>
    <dgm:pt modelId="{8DE3C2FF-F5B5-4DBB-B958-0E06B9340939}" type="sibTrans" cxnId="{988D86BA-5A85-41A5-A976-50558B10036E}">
      <dgm:prSet/>
      <dgm:spPr/>
      <dgm:t>
        <a:bodyPr/>
        <a:lstStyle/>
        <a:p>
          <a:endParaRPr lang="de-DE"/>
        </a:p>
      </dgm:t>
    </dgm:pt>
    <dgm:pt modelId="{0D482436-0862-45AA-9C16-537184C7D1CC}">
      <dgm:prSet phldrT="[Text]"/>
      <dgm:spPr/>
      <dgm:t>
        <a:bodyPr/>
        <a:lstStyle/>
        <a:p>
          <a:r>
            <a:rPr lang="de-DE" dirty="0"/>
            <a:t>10</a:t>
          </a:r>
        </a:p>
      </dgm:t>
    </dgm:pt>
    <dgm:pt modelId="{3D658035-7CF0-4165-90AF-F958296F4536}" type="parTrans" cxnId="{D8DBBC98-6CD2-4DCC-BF66-DA24934809E4}">
      <dgm:prSet/>
      <dgm:spPr/>
      <dgm:t>
        <a:bodyPr/>
        <a:lstStyle/>
        <a:p>
          <a:endParaRPr lang="de-DE"/>
        </a:p>
      </dgm:t>
    </dgm:pt>
    <dgm:pt modelId="{9327F35B-2CC3-4668-873C-F5F4214166F2}" type="sibTrans" cxnId="{D8DBBC98-6CD2-4DCC-BF66-DA24934809E4}">
      <dgm:prSet/>
      <dgm:spPr/>
      <dgm:t>
        <a:bodyPr vert="wordArtVert"/>
        <a:lstStyle/>
        <a:p>
          <a:endParaRPr lang="de-DE"/>
        </a:p>
      </dgm:t>
    </dgm:pt>
    <dgm:pt modelId="{14E52359-CE38-4E0E-907E-79E590E20B97}">
      <dgm:prSet phldrT="[Text]"/>
      <dgm:spPr/>
      <dgm:t>
        <a:bodyPr/>
        <a:lstStyle/>
        <a:p>
          <a:r>
            <a:rPr lang="de-DE" dirty="0"/>
            <a:t>8</a:t>
          </a:r>
        </a:p>
      </dgm:t>
    </dgm:pt>
    <dgm:pt modelId="{8E400782-3A8A-4128-82D2-48801876FE66}" type="parTrans" cxnId="{92E2E869-3C5B-48C9-9418-A9796E9DDA14}">
      <dgm:prSet/>
      <dgm:spPr/>
      <dgm:t>
        <a:bodyPr/>
        <a:lstStyle/>
        <a:p>
          <a:endParaRPr lang="de-DE"/>
        </a:p>
      </dgm:t>
    </dgm:pt>
    <dgm:pt modelId="{D359B703-DC12-4314-9902-1EBF924E71F1}" type="sibTrans" cxnId="{92E2E869-3C5B-48C9-9418-A9796E9DDA14}">
      <dgm:prSet/>
      <dgm:spPr/>
      <dgm:t>
        <a:bodyPr/>
        <a:lstStyle/>
        <a:p>
          <a:endParaRPr lang="de-DE"/>
        </a:p>
      </dgm:t>
    </dgm:pt>
    <dgm:pt modelId="{6C519866-F096-42EE-A13A-14E5B34BB689}">
      <dgm:prSet phldrT="[Text]"/>
      <dgm:spPr/>
      <dgm:t>
        <a:bodyPr/>
        <a:lstStyle/>
        <a:p>
          <a:r>
            <a:rPr lang="de-DE" dirty="0"/>
            <a:t>6</a:t>
          </a:r>
        </a:p>
      </dgm:t>
    </dgm:pt>
    <dgm:pt modelId="{2A632BA5-D273-42D0-A86C-196B03B92C29}" type="parTrans" cxnId="{DE23A091-9517-47B8-9DC1-E58C6E7BB98B}">
      <dgm:prSet/>
      <dgm:spPr/>
      <dgm:t>
        <a:bodyPr/>
        <a:lstStyle/>
        <a:p>
          <a:endParaRPr lang="de-DE"/>
        </a:p>
      </dgm:t>
    </dgm:pt>
    <dgm:pt modelId="{51650673-13D7-42FF-BB0A-353E0987654D}" type="sibTrans" cxnId="{DE23A091-9517-47B8-9DC1-E58C6E7BB98B}">
      <dgm:prSet/>
      <dgm:spPr/>
      <dgm:t>
        <a:bodyPr/>
        <a:lstStyle/>
        <a:p>
          <a:endParaRPr lang="de-DE"/>
        </a:p>
      </dgm:t>
    </dgm:pt>
    <dgm:pt modelId="{53E8CFEA-A240-4746-BBA9-DF5622F322B9}" type="pres">
      <dgm:prSet presAssocID="{D5432790-2814-4A05-83D9-1EA0BAF647E6}" presName="cycle" presStyleCnt="0">
        <dgm:presLayoutVars>
          <dgm:dir val="rev"/>
          <dgm:resizeHandles val="exact"/>
        </dgm:presLayoutVars>
      </dgm:prSet>
      <dgm:spPr/>
    </dgm:pt>
    <dgm:pt modelId="{0AED3F06-6DCD-448A-A499-D1C8B592E0B2}" type="pres">
      <dgm:prSet presAssocID="{DD6291A6-7D7F-4AD9-8CEC-3D03509ABE78}" presName="dummy" presStyleCnt="0"/>
      <dgm:spPr/>
    </dgm:pt>
    <dgm:pt modelId="{21263DEA-1C1B-4532-AD35-79F13DFAF470}" type="pres">
      <dgm:prSet presAssocID="{DD6291A6-7D7F-4AD9-8CEC-3D03509ABE78}" presName="node" presStyleLbl="revTx" presStyleIdx="0" presStyleCnt="5">
        <dgm:presLayoutVars>
          <dgm:bulletEnabled val="1"/>
        </dgm:presLayoutVars>
      </dgm:prSet>
      <dgm:spPr/>
    </dgm:pt>
    <dgm:pt modelId="{5D7820F4-5C73-44A6-BB34-704CEE92F44F}" type="pres">
      <dgm:prSet presAssocID="{D3216F75-492C-4E3D-955B-67B95CA567C1}" presName="sibTrans" presStyleLbl="node1" presStyleIdx="0" presStyleCnt="5"/>
      <dgm:spPr/>
    </dgm:pt>
    <dgm:pt modelId="{B92DF95D-9D46-4C74-8CED-E63E1A12E0E6}" type="pres">
      <dgm:prSet presAssocID="{40FC679F-9286-437F-8D74-149B95D4D894}" presName="dummy" presStyleCnt="0"/>
      <dgm:spPr/>
    </dgm:pt>
    <dgm:pt modelId="{D6BD020C-0883-4AF5-B92B-A66B5237B78E}" type="pres">
      <dgm:prSet presAssocID="{40FC679F-9286-437F-8D74-149B95D4D894}" presName="node" presStyleLbl="revTx" presStyleIdx="1" presStyleCnt="5">
        <dgm:presLayoutVars>
          <dgm:bulletEnabled val="1"/>
        </dgm:presLayoutVars>
      </dgm:prSet>
      <dgm:spPr/>
    </dgm:pt>
    <dgm:pt modelId="{969890E9-E5F7-4DC4-AEE6-25EC583F49EE}" type="pres">
      <dgm:prSet presAssocID="{8DE3C2FF-F5B5-4DBB-B958-0E06B9340939}" presName="sibTrans" presStyleLbl="node1" presStyleIdx="1" presStyleCnt="5"/>
      <dgm:spPr/>
    </dgm:pt>
    <dgm:pt modelId="{C74FEE40-2486-477F-B611-D4D694A7D0DF}" type="pres">
      <dgm:prSet presAssocID="{0D482436-0862-45AA-9C16-537184C7D1CC}" presName="dummy" presStyleCnt="0"/>
      <dgm:spPr/>
    </dgm:pt>
    <dgm:pt modelId="{EF7B3C30-2F06-4420-B09C-21BD682875C9}" type="pres">
      <dgm:prSet presAssocID="{0D482436-0862-45AA-9C16-537184C7D1CC}" presName="node" presStyleLbl="revTx" presStyleIdx="2" presStyleCnt="5">
        <dgm:presLayoutVars>
          <dgm:bulletEnabled val="1"/>
        </dgm:presLayoutVars>
      </dgm:prSet>
      <dgm:spPr/>
    </dgm:pt>
    <dgm:pt modelId="{70636D45-6B01-4B50-BC33-7BB3CA62D3C9}" type="pres">
      <dgm:prSet presAssocID="{9327F35B-2CC3-4668-873C-F5F4214166F2}" presName="sibTrans" presStyleLbl="node1" presStyleIdx="2" presStyleCnt="5"/>
      <dgm:spPr/>
    </dgm:pt>
    <dgm:pt modelId="{35A66FF3-CD6E-4D24-8F50-1784B6A65AD3}" type="pres">
      <dgm:prSet presAssocID="{14E52359-CE38-4E0E-907E-79E590E20B97}" presName="dummy" presStyleCnt="0"/>
      <dgm:spPr/>
    </dgm:pt>
    <dgm:pt modelId="{B4DDC7C3-8CA6-4D16-B5A8-2715EA6DEFB9}" type="pres">
      <dgm:prSet presAssocID="{14E52359-CE38-4E0E-907E-79E590E20B97}" presName="node" presStyleLbl="revTx" presStyleIdx="3" presStyleCnt="5">
        <dgm:presLayoutVars>
          <dgm:bulletEnabled val="1"/>
        </dgm:presLayoutVars>
      </dgm:prSet>
      <dgm:spPr/>
    </dgm:pt>
    <dgm:pt modelId="{56580EB6-8C73-4900-BB72-FF34AF362645}" type="pres">
      <dgm:prSet presAssocID="{D359B703-DC12-4314-9902-1EBF924E71F1}" presName="sibTrans" presStyleLbl="node1" presStyleIdx="3" presStyleCnt="5"/>
      <dgm:spPr/>
    </dgm:pt>
    <dgm:pt modelId="{34918862-628F-4202-8B78-1B6D12B69A22}" type="pres">
      <dgm:prSet presAssocID="{6C519866-F096-42EE-A13A-14E5B34BB689}" presName="dummy" presStyleCnt="0"/>
      <dgm:spPr/>
    </dgm:pt>
    <dgm:pt modelId="{FC1B1223-4F7A-48E5-80A2-45B35BD1C10A}" type="pres">
      <dgm:prSet presAssocID="{6C519866-F096-42EE-A13A-14E5B34BB689}" presName="node" presStyleLbl="revTx" presStyleIdx="4" presStyleCnt="5">
        <dgm:presLayoutVars>
          <dgm:bulletEnabled val="1"/>
        </dgm:presLayoutVars>
      </dgm:prSet>
      <dgm:spPr/>
    </dgm:pt>
    <dgm:pt modelId="{2212F617-16D8-4E12-8BBC-D89271DB6591}" type="pres">
      <dgm:prSet presAssocID="{51650673-13D7-42FF-BB0A-353E0987654D}" presName="sibTrans" presStyleLbl="node1" presStyleIdx="4" presStyleCnt="5"/>
      <dgm:spPr/>
    </dgm:pt>
  </dgm:ptLst>
  <dgm:cxnLst>
    <dgm:cxn modelId="{9B01CE0D-AD50-4BB3-93A6-A7870540F634}" srcId="{D5432790-2814-4A05-83D9-1EA0BAF647E6}" destId="{DD6291A6-7D7F-4AD9-8CEC-3D03509ABE78}" srcOrd="0" destOrd="0" parTransId="{21918D78-A167-4F39-84D4-080B9445806C}" sibTransId="{D3216F75-492C-4E3D-955B-67B95CA567C1}"/>
    <dgm:cxn modelId="{CD6D0413-E6A1-497C-BAD2-97BBCE65209B}" type="presOf" srcId="{DD6291A6-7D7F-4AD9-8CEC-3D03509ABE78}" destId="{21263DEA-1C1B-4532-AD35-79F13DFAF470}" srcOrd="0" destOrd="0" presId="urn:microsoft.com/office/officeart/2005/8/layout/cycle1"/>
    <dgm:cxn modelId="{BBB69038-1B4E-4D8F-B973-5E4B80EDE273}" type="presOf" srcId="{D3216F75-492C-4E3D-955B-67B95CA567C1}" destId="{5D7820F4-5C73-44A6-BB34-704CEE92F44F}" srcOrd="0" destOrd="0" presId="urn:microsoft.com/office/officeart/2005/8/layout/cycle1"/>
    <dgm:cxn modelId="{F8241242-2AD0-4AF0-8EA7-A7ED42A95FC6}" type="presOf" srcId="{8DE3C2FF-F5B5-4DBB-B958-0E06B9340939}" destId="{969890E9-E5F7-4DC4-AEE6-25EC583F49EE}" srcOrd="0" destOrd="0" presId="urn:microsoft.com/office/officeart/2005/8/layout/cycle1"/>
    <dgm:cxn modelId="{DC09C242-CF85-4662-964F-7E8698FC501E}" type="presOf" srcId="{D5432790-2814-4A05-83D9-1EA0BAF647E6}" destId="{53E8CFEA-A240-4746-BBA9-DF5622F322B9}" srcOrd="0" destOrd="0" presId="urn:microsoft.com/office/officeart/2005/8/layout/cycle1"/>
    <dgm:cxn modelId="{92E2E869-3C5B-48C9-9418-A9796E9DDA14}" srcId="{D5432790-2814-4A05-83D9-1EA0BAF647E6}" destId="{14E52359-CE38-4E0E-907E-79E590E20B97}" srcOrd="3" destOrd="0" parTransId="{8E400782-3A8A-4128-82D2-48801876FE66}" sibTransId="{D359B703-DC12-4314-9902-1EBF924E71F1}"/>
    <dgm:cxn modelId="{FBA04850-5785-4447-9C9A-B05BB8A1BD4E}" type="presOf" srcId="{6C519866-F096-42EE-A13A-14E5B34BB689}" destId="{FC1B1223-4F7A-48E5-80A2-45B35BD1C10A}" srcOrd="0" destOrd="0" presId="urn:microsoft.com/office/officeart/2005/8/layout/cycle1"/>
    <dgm:cxn modelId="{DE23A091-9517-47B8-9DC1-E58C6E7BB98B}" srcId="{D5432790-2814-4A05-83D9-1EA0BAF647E6}" destId="{6C519866-F096-42EE-A13A-14E5B34BB689}" srcOrd="4" destOrd="0" parTransId="{2A632BA5-D273-42D0-A86C-196B03B92C29}" sibTransId="{51650673-13D7-42FF-BB0A-353E0987654D}"/>
    <dgm:cxn modelId="{D1A2D191-394E-410C-8329-F265B947BF47}" type="presOf" srcId="{D359B703-DC12-4314-9902-1EBF924E71F1}" destId="{56580EB6-8C73-4900-BB72-FF34AF362645}" srcOrd="0" destOrd="0" presId="urn:microsoft.com/office/officeart/2005/8/layout/cycle1"/>
    <dgm:cxn modelId="{D8DBBC98-6CD2-4DCC-BF66-DA24934809E4}" srcId="{D5432790-2814-4A05-83D9-1EA0BAF647E6}" destId="{0D482436-0862-45AA-9C16-537184C7D1CC}" srcOrd="2" destOrd="0" parTransId="{3D658035-7CF0-4165-90AF-F958296F4536}" sibTransId="{9327F35B-2CC3-4668-873C-F5F4214166F2}"/>
    <dgm:cxn modelId="{1744E1B3-F17E-4304-8CA3-5D02BE05FE45}" type="presOf" srcId="{9327F35B-2CC3-4668-873C-F5F4214166F2}" destId="{70636D45-6B01-4B50-BC33-7BB3CA62D3C9}" srcOrd="0" destOrd="0" presId="urn:microsoft.com/office/officeart/2005/8/layout/cycle1"/>
    <dgm:cxn modelId="{988D86BA-5A85-41A5-A976-50558B10036E}" srcId="{D5432790-2814-4A05-83D9-1EA0BAF647E6}" destId="{40FC679F-9286-437F-8D74-149B95D4D894}" srcOrd="1" destOrd="0" parTransId="{977F5B9C-16DA-4677-949D-20C5ED2925EF}" sibTransId="{8DE3C2FF-F5B5-4DBB-B958-0E06B9340939}"/>
    <dgm:cxn modelId="{A62EF5C5-4B94-4B8D-911C-461DF6711B90}" type="presOf" srcId="{51650673-13D7-42FF-BB0A-353E0987654D}" destId="{2212F617-16D8-4E12-8BBC-D89271DB6591}" srcOrd="0" destOrd="0" presId="urn:microsoft.com/office/officeart/2005/8/layout/cycle1"/>
    <dgm:cxn modelId="{0BF513C6-A24F-427E-A965-503CC6379085}" type="presOf" srcId="{0D482436-0862-45AA-9C16-537184C7D1CC}" destId="{EF7B3C30-2F06-4420-B09C-21BD682875C9}" srcOrd="0" destOrd="0" presId="urn:microsoft.com/office/officeart/2005/8/layout/cycle1"/>
    <dgm:cxn modelId="{6E145CEA-BDA8-4694-8974-3DFA08B2854A}" type="presOf" srcId="{14E52359-CE38-4E0E-907E-79E590E20B97}" destId="{B4DDC7C3-8CA6-4D16-B5A8-2715EA6DEFB9}" srcOrd="0" destOrd="0" presId="urn:microsoft.com/office/officeart/2005/8/layout/cycle1"/>
    <dgm:cxn modelId="{FEA909F5-315C-47C2-879B-EF07E6D81512}" type="presOf" srcId="{40FC679F-9286-437F-8D74-149B95D4D894}" destId="{D6BD020C-0883-4AF5-B92B-A66B5237B78E}" srcOrd="0" destOrd="0" presId="urn:microsoft.com/office/officeart/2005/8/layout/cycle1"/>
    <dgm:cxn modelId="{1138E898-9802-48C8-ABA2-673D46EF4B2C}" type="presParOf" srcId="{53E8CFEA-A240-4746-BBA9-DF5622F322B9}" destId="{0AED3F06-6DCD-448A-A499-D1C8B592E0B2}" srcOrd="0" destOrd="0" presId="urn:microsoft.com/office/officeart/2005/8/layout/cycle1"/>
    <dgm:cxn modelId="{B246B247-E920-4C58-82F7-DD0E8B356517}" type="presParOf" srcId="{53E8CFEA-A240-4746-BBA9-DF5622F322B9}" destId="{21263DEA-1C1B-4532-AD35-79F13DFAF470}" srcOrd="1" destOrd="0" presId="urn:microsoft.com/office/officeart/2005/8/layout/cycle1"/>
    <dgm:cxn modelId="{20E6A083-8C46-41F8-8E31-30F7C2430014}" type="presParOf" srcId="{53E8CFEA-A240-4746-BBA9-DF5622F322B9}" destId="{5D7820F4-5C73-44A6-BB34-704CEE92F44F}" srcOrd="2" destOrd="0" presId="urn:microsoft.com/office/officeart/2005/8/layout/cycle1"/>
    <dgm:cxn modelId="{8E982CED-90BD-43D3-982D-0A5DF5707A4C}" type="presParOf" srcId="{53E8CFEA-A240-4746-BBA9-DF5622F322B9}" destId="{B92DF95D-9D46-4C74-8CED-E63E1A12E0E6}" srcOrd="3" destOrd="0" presId="urn:microsoft.com/office/officeart/2005/8/layout/cycle1"/>
    <dgm:cxn modelId="{C2E643EB-5784-44FE-BB8E-43526874F4BD}" type="presParOf" srcId="{53E8CFEA-A240-4746-BBA9-DF5622F322B9}" destId="{D6BD020C-0883-4AF5-B92B-A66B5237B78E}" srcOrd="4" destOrd="0" presId="urn:microsoft.com/office/officeart/2005/8/layout/cycle1"/>
    <dgm:cxn modelId="{DAF3489D-4B6F-41E6-8CCF-22A8CFFC9A3F}" type="presParOf" srcId="{53E8CFEA-A240-4746-BBA9-DF5622F322B9}" destId="{969890E9-E5F7-4DC4-AEE6-25EC583F49EE}" srcOrd="5" destOrd="0" presId="urn:microsoft.com/office/officeart/2005/8/layout/cycle1"/>
    <dgm:cxn modelId="{FD89C734-8D2A-4284-8ED3-23C2DBEDB1D9}" type="presParOf" srcId="{53E8CFEA-A240-4746-BBA9-DF5622F322B9}" destId="{C74FEE40-2486-477F-B611-D4D694A7D0DF}" srcOrd="6" destOrd="0" presId="urn:microsoft.com/office/officeart/2005/8/layout/cycle1"/>
    <dgm:cxn modelId="{09DF6691-361D-46FE-B01E-9515967C11B1}" type="presParOf" srcId="{53E8CFEA-A240-4746-BBA9-DF5622F322B9}" destId="{EF7B3C30-2F06-4420-B09C-21BD682875C9}" srcOrd="7" destOrd="0" presId="urn:microsoft.com/office/officeart/2005/8/layout/cycle1"/>
    <dgm:cxn modelId="{DFE052F2-E114-4BAD-B92A-2BA74D012AFD}" type="presParOf" srcId="{53E8CFEA-A240-4746-BBA9-DF5622F322B9}" destId="{70636D45-6B01-4B50-BC33-7BB3CA62D3C9}" srcOrd="8" destOrd="0" presId="urn:microsoft.com/office/officeart/2005/8/layout/cycle1"/>
    <dgm:cxn modelId="{D8650829-F2F3-4827-9624-5BC7B634FF30}" type="presParOf" srcId="{53E8CFEA-A240-4746-BBA9-DF5622F322B9}" destId="{35A66FF3-CD6E-4D24-8F50-1784B6A65AD3}" srcOrd="9" destOrd="0" presId="urn:microsoft.com/office/officeart/2005/8/layout/cycle1"/>
    <dgm:cxn modelId="{515BB8C8-75DD-4103-AEF1-F1164315851C}" type="presParOf" srcId="{53E8CFEA-A240-4746-BBA9-DF5622F322B9}" destId="{B4DDC7C3-8CA6-4D16-B5A8-2715EA6DEFB9}" srcOrd="10" destOrd="0" presId="urn:microsoft.com/office/officeart/2005/8/layout/cycle1"/>
    <dgm:cxn modelId="{03F5A612-FF5C-4647-B3F9-D8784FA64F24}" type="presParOf" srcId="{53E8CFEA-A240-4746-BBA9-DF5622F322B9}" destId="{56580EB6-8C73-4900-BB72-FF34AF362645}" srcOrd="11" destOrd="0" presId="urn:microsoft.com/office/officeart/2005/8/layout/cycle1"/>
    <dgm:cxn modelId="{79AAC534-01F9-4FB1-B75E-6A9A8074E78E}" type="presParOf" srcId="{53E8CFEA-A240-4746-BBA9-DF5622F322B9}" destId="{34918862-628F-4202-8B78-1B6D12B69A22}" srcOrd="12" destOrd="0" presId="urn:microsoft.com/office/officeart/2005/8/layout/cycle1"/>
    <dgm:cxn modelId="{559DBECB-201E-4BA0-B7EE-BBB231D5A245}" type="presParOf" srcId="{53E8CFEA-A240-4746-BBA9-DF5622F322B9}" destId="{FC1B1223-4F7A-48E5-80A2-45B35BD1C10A}" srcOrd="13" destOrd="0" presId="urn:microsoft.com/office/officeart/2005/8/layout/cycle1"/>
    <dgm:cxn modelId="{12FE72EF-52DD-4066-A7EF-4253EA99493F}" type="presParOf" srcId="{53E8CFEA-A240-4746-BBA9-DF5622F322B9}" destId="{2212F617-16D8-4E12-8BBC-D89271DB659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432790-2814-4A05-83D9-1EA0BAF647E6}" type="doc">
      <dgm:prSet loTypeId="urn:microsoft.com/office/officeart/2005/8/layout/cycle1" loCatId="cycle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DD6291A6-7D7F-4AD9-8CEC-3D03509ABE78}">
      <dgm:prSet phldrT="[Text]"/>
      <dgm:spPr/>
      <dgm:t>
        <a:bodyPr/>
        <a:lstStyle/>
        <a:p>
          <a:r>
            <a:rPr lang="de-DE" dirty="0"/>
            <a:t>9</a:t>
          </a:r>
        </a:p>
      </dgm:t>
    </dgm:pt>
    <dgm:pt modelId="{21918D78-A167-4F39-84D4-080B9445806C}" type="parTrans" cxnId="{9B01CE0D-AD50-4BB3-93A6-A7870540F634}">
      <dgm:prSet/>
      <dgm:spPr/>
      <dgm:t>
        <a:bodyPr/>
        <a:lstStyle/>
        <a:p>
          <a:endParaRPr lang="de-DE"/>
        </a:p>
      </dgm:t>
    </dgm:pt>
    <dgm:pt modelId="{D3216F75-492C-4E3D-955B-67B95CA567C1}" type="sibTrans" cxnId="{9B01CE0D-AD50-4BB3-93A6-A7870540F634}">
      <dgm:prSet/>
      <dgm:spPr/>
      <dgm:t>
        <a:bodyPr/>
        <a:lstStyle/>
        <a:p>
          <a:endParaRPr lang="de-DE"/>
        </a:p>
      </dgm:t>
    </dgm:pt>
    <dgm:pt modelId="{40FC679F-9286-437F-8D74-149B95D4D894}">
      <dgm:prSet phldrT="[Text]"/>
      <dgm:spPr/>
      <dgm:t>
        <a:bodyPr/>
        <a:lstStyle/>
        <a:p>
          <a:r>
            <a:rPr lang="de-DE" dirty="0"/>
            <a:t>1</a:t>
          </a:r>
        </a:p>
      </dgm:t>
    </dgm:pt>
    <dgm:pt modelId="{977F5B9C-16DA-4677-949D-20C5ED2925EF}" type="parTrans" cxnId="{988D86BA-5A85-41A5-A976-50558B10036E}">
      <dgm:prSet/>
      <dgm:spPr/>
      <dgm:t>
        <a:bodyPr/>
        <a:lstStyle/>
        <a:p>
          <a:endParaRPr lang="de-DE"/>
        </a:p>
      </dgm:t>
    </dgm:pt>
    <dgm:pt modelId="{8DE3C2FF-F5B5-4DBB-B958-0E06B9340939}" type="sibTrans" cxnId="{988D86BA-5A85-41A5-A976-50558B10036E}">
      <dgm:prSet/>
      <dgm:spPr/>
      <dgm:t>
        <a:bodyPr/>
        <a:lstStyle/>
        <a:p>
          <a:endParaRPr lang="de-DE"/>
        </a:p>
      </dgm:t>
    </dgm:pt>
    <dgm:pt modelId="{0D482436-0862-45AA-9C16-537184C7D1CC}">
      <dgm:prSet phldrT="[Text]"/>
      <dgm:spPr/>
      <dgm:t>
        <a:bodyPr/>
        <a:lstStyle/>
        <a:p>
          <a:r>
            <a:rPr lang="de-DE" dirty="0"/>
            <a:t>3</a:t>
          </a:r>
        </a:p>
      </dgm:t>
    </dgm:pt>
    <dgm:pt modelId="{3D658035-7CF0-4165-90AF-F958296F4536}" type="parTrans" cxnId="{D8DBBC98-6CD2-4DCC-BF66-DA24934809E4}">
      <dgm:prSet/>
      <dgm:spPr/>
      <dgm:t>
        <a:bodyPr/>
        <a:lstStyle/>
        <a:p>
          <a:endParaRPr lang="de-DE"/>
        </a:p>
      </dgm:t>
    </dgm:pt>
    <dgm:pt modelId="{9327F35B-2CC3-4668-873C-F5F4214166F2}" type="sibTrans" cxnId="{D8DBBC98-6CD2-4DCC-BF66-DA24934809E4}">
      <dgm:prSet/>
      <dgm:spPr/>
      <dgm:t>
        <a:bodyPr/>
        <a:lstStyle/>
        <a:p>
          <a:endParaRPr lang="de-DE"/>
        </a:p>
      </dgm:t>
    </dgm:pt>
    <dgm:pt modelId="{14E52359-CE38-4E0E-907E-79E590E20B97}">
      <dgm:prSet phldrT="[Text]"/>
      <dgm:spPr/>
      <dgm:t>
        <a:bodyPr/>
        <a:lstStyle/>
        <a:p>
          <a:r>
            <a:rPr lang="de-DE" dirty="0"/>
            <a:t>5</a:t>
          </a:r>
        </a:p>
      </dgm:t>
    </dgm:pt>
    <dgm:pt modelId="{8E400782-3A8A-4128-82D2-48801876FE66}" type="parTrans" cxnId="{92E2E869-3C5B-48C9-9418-A9796E9DDA14}">
      <dgm:prSet/>
      <dgm:spPr/>
      <dgm:t>
        <a:bodyPr/>
        <a:lstStyle/>
        <a:p>
          <a:endParaRPr lang="de-DE"/>
        </a:p>
      </dgm:t>
    </dgm:pt>
    <dgm:pt modelId="{D359B703-DC12-4314-9902-1EBF924E71F1}" type="sibTrans" cxnId="{92E2E869-3C5B-48C9-9418-A9796E9DDA14}">
      <dgm:prSet/>
      <dgm:spPr/>
      <dgm:t>
        <a:bodyPr/>
        <a:lstStyle/>
        <a:p>
          <a:endParaRPr lang="de-DE"/>
        </a:p>
      </dgm:t>
    </dgm:pt>
    <dgm:pt modelId="{6C519866-F096-42EE-A13A-14E5B34BB689}">
      <dgm:prSet phldrT="[Text]"/>
      <dgm:spPr/>
      <dgm:t>
        <a:bodyPr/>
        <a:lstStyle/>
        <a:p>
          <a:r>
            <a:rPr lang="de-DE" dirty="0"/>
            <a:t>7</a:t>
          </a:r>
        </a:p>
      </dgm:t>
    </dgm:pt>
    <dgm:pt modelId="{2A632BA5-D273-42D0-A86C-196B03B92C29}" type="parTrans" cxnId="{DE23A091-9517-47B8-9DC1-E58C6E7BB98B}">
      <dgm:prSet/>
      <dgm:spPr/>
      <dgm:t>
        <a:bodyPr/>
        <a:lstStyle/>
        <a:p>
          <a:endParaRPr lang="de-DE"/>
        </a:p>
      </dgm:t>
    </dgm:pt>
    <dgm:pt modelId="{51650673-13D7-42FF-BB0A-353E0987654D}" type="sibTrans" cxnId="{DE23A091-9517-47B8-9DC1-E58C6E7BB98B}">
      <dgm:prSet/>
      <dgm:spPr/>
      <dgm:t>
        <a:bodyPr/>
        <a:lstStyle/>
        <a:p>
          <a:endParaRPr lang="de-DE"/>
        </a:p>
      </dgm:t>
    </dgm:pt>
    <dgm:pt modelId="{53E8CFEA-A240-4746-BBA9-DF5622F322B9}" type="pres">
      <dgm:prSet presAssocID="{D5432790-2814-4A05-83D9-1EA0BAF647E6}" presName="cycle" presStyleCnt="0">
        <dgm:presLayoutVars>
          <dgm:dir/>
          <dgm:resizeHandles val="exact"/>
        </dgm:presLayoutVars>
      </dgm:prSet>
      <dgm:spPr/>
    </dgm:pt>
    <dgm:pt modelId="{0AED3F06-6DCD-448A-A499-D1C8B592E0B2}" type="pres">
      <dgm:prSet presAssocID="{DD6291A6-7D7F-4AD9-8CEC-3D03509ABE78}" presName="dummy" presStyleCnt="0"/>
      <dgm:spPr/>
    </dgm:pt>
    <dgm:pt modelId="{21263DEA-1C1B-4532-AD35-79F13DFAF470}" type="pres">
      <dgm:prSet presAssocID="{DD6291A6-7D7F-4AD9-8CEC-3D03509ABE78}" presName="node" presStyleLbl="revTx" presStyleIdx="0" presStyleCnt="5">
        <dgm:presLayoutVars>
          <dgm:bulletEnabled val="1"/>
        </dgm:presLayoutVars>
      </dgm:prSet>
      <dgm:spPr/>
    </dgm:pt>
    <dgm:pt modelId="{5D7820F4-5C73-44A6-BB34-704CEE92F44F}" type="pres">
      <dgm:prSet presAssocID="{D3216F75-492C-4E3D-955B-67B95CA567C1}" presName="sibTrans" presStyleLbl="node1" presStyleIdx="0" presStyleCnt="5"/>
      <dgm:spPr/>
    </dgm:pt>
    <dgm:pt modelId="{B92DF95D-9D46-4C74-8CED-E63E1A12E0E6}" type="pres">
      <dgm:prSet presAssocID="{40FC679F-9286-437F-8D74-149B95D4D894}" presName="dummy" presStyleCnt="0"/>
      <dgm:spPr/>
    </dgm:pt>
    <dgm:pt modelId="{D6BD020C-0883-4AF5-B92B-A66B5237B78E}" type="pres">
      <dgm:prSet presAssocID="{40FC679F-9286-437F-8D74-149B95D4D894}" presName="node" presStyleLbl="revTx" presStyleIdx="1" presStyleCnt="5">
        <dgm:presLayoutVars>
          <dgm:bulletEnabled val="1"/>
        </dgm:presLayoutVars>
      </dgm:prSet>
      <dgm:spPr/>
    </dgm:pt>
    <dgm:pt modelId="{969890E9-E5F7-4DC4-AEE6-25EC583F49EE}" type="pres">
      <dgm:prSet presAssocID="{8DE3C2FF-F5B5-4DBB-B958-0E06B9340939}" presName="sibTrans" presStyleLbl="node1" presStyleIdx="1" presStyleCnt="5"/>
      <dgm:spPr/>
    </dgm:pt>
    <dgm:pt modelId="{C74FEE40-2486-477F-B611-D4D694A7D0DF}" type="pres">
      <dgm:prSet presAssocID="{0D482436-0862-45AA-9C16-537184C7D1CC}" presName="dummy" presStyleCnt="0"/>
      <dgm:spPr/>
    </dgm:pt>
    <dgm:pt modelId="{EF7B3C30-2F06-4420-B09C-21BD682875C9}" type="pres">
      <dgm:prSet presAssocID="{0D482436-0862-45AA-9C16-537184C7D1CC}" presName="node" presStyleLbl="revTx" presStyleIdx="2" presStyleCnt="5">
        <dgm:presLayoutVars>
          <dgm:bulletEnabled val="1"/>
        </dgm:presLayoutVars>
      </dgm:prSet>
      <dgm:spPr/>
    </dgm:pt>
    <dgm:pt modelId="{70636D45-6B01-4B50-BC33-7BB3CA62D3C9}" type="pres">
      <dgm:prSet presAssocID="{9327F35B-2CC3-4668-873C-F5F4214166F2}" presName="sibTrans" presStyleLbl="node1" presStyleIdx="2" presStyleCnt="5"/>
      <dgm:spPr/>
    </dgm:pt>
    <dgm:pt modelId="{35A66FF3-CD6E-4D24-8F50-1784B6A65AD3}" type="pres">
      <dgm:prSet presAssocID="{14E52359-CE38-4E0E-907E-79E590E20B97}" presName="dummy" presStyleCnt="0"/>
      <dgm:spPr/>
    </dgm:pt>
    <dgm:pt modelId="{B4DDC7C3-8CA6-4D16-B5A8-2715EA6DEFB9}" type="pres">
      <dgm:prSet presAssocID="{14E52359-CE38-4E0E-907E-79E590E20B97}" presName="node" presStyleLbl="revTx" presStyleIdx="3" presStyleCnt="5">
        <dgm:presLayoutVars>
          <dgm:bulletEnabled val="1"/>
        </dgm:presLayoutVars>
      </dgm:prSet>
      <dgm:spPr/>
    </dgm:pt>
    <dgm:pt modelId="{56580EB6-8C73-4900-BB72-FF34AF362645}" type="pres">
      <dgm:prSet presAssocID="{D359B703-DC12-4314-9902-1EBF924E71F1}" presName="sibTrans" presStyleLbl="node1" presStyleIdx="3" presStyleCnt="5"/>
      <dgm:spPr/>
    </dgm:pt>
    <dgm:pt modelId="{34918862-628F-4202-8B78-1B6D12B69A22}" type="pres">
      <dgm:prSet presAssocID="{6C519866-F096-42EE-A13A-14E5B34BB689}" presName="dummy" presStyleCnt="0"/>
      <dgm:spPr/>
    </dgm:pt>
    <dgm:pt modelId="{FC1B1223-4F7A-48E5-80A2-45B35BD1C10A}" type="pres">
      <dgm:prSet presAssocID="{6C519866-F096-42EE-A13A-14E5B34BB689}" presName="node" presStyleLbl="revTx" presStyleIdx="4" presStyleCnt="5">
        <dgm:presLayoutVars>
          <dgm:bulletEnabled val="1"/>
        </dgm:presLayoutVars>
      </dgm:prSet>
      <dgm:spPr/>
    </dgm:pt>
    <dgm:pt modelId="{2212F617-16D8-4E12-8BBC-D89271DB6591}" type="pres">
      <dgm:prSet presAssocID="{51650673-13D7-42FF-BB0A-353E0987654D}" presName="sibTrans" presStyleLbl="node1" presStyleIdx="4" presStyleCnt="5"/>
      <dgm:spPr/>
    </dgm:pt>
  </dgm:ptLst>
  <dgm:cxnLst>
    <dgm:cxn modelId="{9B01CE0D-AD50-4BB3-93A6-A7870540F634}" srcId="{D5432790-2814-4A05-83D9-1EA0BAF647E6}" destId="{DD6291A6-7D7F-4AD9-8CEC-3D03509ABE78}" srcOrd="0" destOrd="0" parTransId="{21918D78-A167-4F39-84D4-080B9445806C}" sibTransId="{D3216F75-492C-4E3D-955B-67B95CA567C1}"/>
    <dgm:cxn modelId="{CD6D0413-E6A1-497C-BAD2-97BBCE65209B}" type="presOf" srcId="{DD6291A6-7D7F-4AD9-8CEC-3D03509ABE78}" destId="{21263DEA-1C1B-4532-AD35-79F13DFAF470}" srcOrd="0" destOrd="0" presId="urn:microsoft.com/office/officeart/2005/8/layout/cycle1"/>
    <dgm:cxn modelId="{BBB69038-1B4E-4D8F-B973-5E4B80EDE273}" type="presOf" srcId="{D3216F75-492C-4E3D-955B-67B95CA567C1}" destId="{5D7820F4-5C73-44A6-BB34-704CEE92F44F}" srcOrd="0" destOrd="0" presId="urn:microsoft.com/office/officeart/2005/8/layout/cycle1"/>
    <dgm:cxn modelId="{F8241242-2AD0-4AF0-8EA7-A7ED42A95FC6}" type="presOf" srcId="{8DE3C2FF-F5B5-4DBB-B958-0E06B9340939}" destId="{969890E9-E5F7-4DC4-AEE6-25EC583F49EE}" srcOrd="0" destOrd="0" presId="urn:microsoft.com/office/officeart/2005/8/layout/cycle1"/>
    <dgm:cxn modelId="{DC09C242-CF85-4662-964F-7E8698FC501E}" type="presOf" srcId="{D5432790-2814-4A05-83D9-1EA0BAF647E6}" destId="{53E8CFEA-A240-4746-BBA9-DF5622F322B9}" srcOrd="0" destOrd="0" presId="urn:microsoft.com/office/officeart/2005/8/layout/cycle1"/>
    <dgm:cxn modelId="{92E2E869-3C5B-48C9-9418-A9796E9DDA14}" srcId="{D5432790-2814-4A05-83D9-1EA0BAF647E6}" destId="{14E52359-CE38-4E0E-907E-79E590E20B97}" srcOrd="3" destOrd="0" parTransId="{8E400782-3A8A-4128-82D2-48801876FE66}" sibTransId="{D359B703-DC12-4314-9902-1EBF924E71F1}"/>
    <dgm:cxn modelId="{FBA04850-5785-4447-9C9A-B05BB8A1BD4E}" type="presOf" srcId="{6C519866-F096-42EE-A13A-14E5B34BB689}" destId="{FC1B1223-4F7A-48E5-80A2-45B35BD1C10A}" srcOrd="0" destOrd="0" presId="urn:microsoft.com/office/officeart/2005/8/layout/cycle1"/>
    <dgm:cxn modelId="{DE23A091-9517-47B8-9DC1-E58C6E7BB98B}" srcId="{D5432790-2814-4A05-83D9-1EA0BAF647E6}" destId="{6C519866-F096-42EE-A13A-14E5B34BB689}" srcOrd="4" destOrd="0" parTransId="{2A632BA5-D273-42D0-A86C-196B03B92C29}" sibTransId="{51650673-13D7-42FF-BB0A-353E0987654D}"/>
    <dgm:cxn modelId="{D1A2D191-394E-410C-8329-F265B947BF47}" type="presOf" srcId="{D359B703-DC12-4314-9902-1EBF924E71F1}" destId="{56580EB6-8C73-4900-BB72-FF34AF362645}" srcOrd="0" destOrd="0" presId="urn:microsoft.com/office/officeart/2005/8/layout/cycle1"/>
    <dgm:cxn modelId="{D8DBBC98-6CD2-4DCC-BF66-DA24934809E4}" srcId="{D5432790-2814-4A05-83D9-1EA0BAF647E6}" destId="{0D482436-0862-45AA-9C16-537184C7D1CC}" srcOrd="2" destOrd="0" parTransId="{3D658035-7CF0-4165-90AF-F958296F4536}" sibTransId="{9327F35B-2CC3-4668-873C-F5F4214166F2}"/>
    <dgm:cxn modelId="{1744E1B3-F17E-4304-8CA3-5D02BE05FE45}" type="presOf" srcId="{9327F35B-2CC3-4668-873C-F5F4214166F2}" destId="{70636D45-6B01-4B50-BC33-7BB3CA62D3C9}" srcOrd="0" destOrd="0" presId="urn:microsoft.com/office/officeart/2005/8/layout/cycle1"/>
    <dgm:cxn modelId="{988D86BA-5A85-41A5-A976-50558B10036E}" srcId="{D5432790-2814-4A05-83D9-1EA0BAF647E6}" destId="{40FC679F-9286-437F-8D74-149B95D4D894}" srcOrd="1" destOrd="0" parTransId="{977F5B9C-16DA-4677-949D-20C5ED2925EF}" sibTransId="{8DE3C2FF-F5B5-4DBB-B958-0E06B9340939}"/>
    <dgm:cxn modelId="{A62EF5C5-4B94-4B8D-911C-461DF6711B90}" type="presOf" srcId="{51650673-13D7-42FF-BB0A-353E0987654D}" destId="{2212F617-16D8-4E12-8BBC-D89271DB6591}" srcOrd="0" destOrd="0" presId="urn:microsoft.com/office/officeart/2005/8/layout/cycle1"/>
    <dgm:cxn modelId="{0BF513C6-A24F-427E-A965-503CC6379085}" type="presOf" srcId="{0D482436-0862-45AA-9C16-537184C7D1CC}" destId="{EF7B3C30-2F06-4420-B09C-21BD682875C9}" srcOrd="0" destOrd="0" presId="urn:microsoft.com/office/officeart/2005/8/layout/cycle1"/>
    <dgm:cxn modelId="{6E145CEA-BDA8-4694-8974-3DFA08B2854A}" type="presOf" srcId="{14E52359-CE38-4E0E-907E-79E590E20B97}" destId="{B4DDC7C3-8CA6-4D16-B5A8-2715EA6DEFB9}" srcOrd="0" destOrd="0" presId="urn:microsoft.com/office/officeart/2005/8/layout/cycle1"/>
    <dgm:cxn modelId="{FEA909F5-315C-47C2-879B-EF07E6D81512}" type="presOf" srcId="{40FC679F-9286-437F-8D74-149B95D4D894}" destId="{D6BD020C-0883-4AF5-B92B-A66B5237B78E}" srcOrd="0" destOrd="0" presId="urn:microsoft.com/office/officeart/2005/8/layout/cycle1"/>
    <dgm:cxn modelId="{1138E898-9802-48C8-ABA2-673D46EF4B2C}" type="presParOf" srcId="{53E8CFEA-A240-4746-BBA9-DF5622F322B9}" destId="{0AED3F06-6DCD-448A-A499-D1C8B592E0B2}" srcOrd="0" destOrd="0" presId="urn:microsoft.com/office/officeart/2005/8/layout/cycle1"/>
    <dgm:cxn modelId="{B246B247-E920-4C58-82F7-DD0E8B356517}" type="presParOf" srcId="{53E8CFEA-A240-4746-BBA9-DF5622F322B9}" destId="{21263DEA-1C1B-4532-AD35-79F13DFAF470}" srcOrd="1" destOrd="0" presId="urn:microsoft.com/office/officeart/2005/8/layout/cycle1"/>
    <dgm:cxn modelId="{20E6A083-8C46-41F8-8E31-30F7C2430014}" type="presParOf" srcId="{53E8CFEA-A240-4746-BBA9-DF5622F322B9}" destId="{5D7820F4-5C73-44A6-BB34-704CEE92F44F}" srcOrd="2" destOrd="0" presId="urn:microsoft.com/office/officeart/2005/8/layout/cycle1"/>
    <dgm:cxn modelId="{8E982CED-90BD-43D3-982D-0A5DF5707A4C}" type="presParOf" srcId="{53E8CFEA-A240-4746-BBA9-DF5622F322B9}" destId="{B92DF95D-9D46-4C74-8CED-E63E1A12E0E6}" srcOrd="3" destOrd="0" presId="urn:microsoft.com/office/officeart/2005/8/layout/cycle1"/>
    <dgm:cxn modelId="{C2E643EB-5784-44FE-BB8E-43526874F4BD}" type="presParOf" srcId="{53E8CFEA-A240-4746-BBA9-DF5622F322B9}" destId="{D6BD020C-0883-4AF5-B92B-A66B5237B78E}" srcOrd="4" destOrd="0" presId="urn:microsoft.com/office/officeart/2005/8/layout/cycle1"/>
    <dgm:cxn modelId="{DAF3489D-4B6F-41E6-8CCF-22A8CFFC9A3F}" type="presParOf" srcId="{53E8CFEA-A240-4746-BBA9-DF5622F322B9}" destId="{969890E9-E5F7-4DC4-AEE6-25EC583F49EE}" srcOrd="5" destOrd="0" presId="urn:microsoft.com/office/officeart/2005/8/layout/cycle1"/>
    <dgm:cxn modelId="{FD89C734-8D2A-4284-8ED3-23C2DBEDB1D9}" type="presParOf" srcId="{53E8CFEA-A240-4746-BBA9-DF5622F322B9}" destId="{C74FEE40-2486-477F-B611-D4D694A7D0DF}" srcOrd="6" destOrd="0" presId="urn:microsoft.com/office/officeart/2005/8/layout/cycle1"/>
    <dgm:cxn modelId="{09DF6691-361D-46FE-B01E-9515967C11B1}" type="presParOf" srcId="{53E8CFEA-A240-4746-BBA9-DF5622F322B9}" destId="{EF7B3C30-2F06-4420-B09C-21BD682875C9}" srcOrd="7" destOrd="0" presId="urn:microsoft.com/office/officeart/2005/8/layout/cycle1"/>
    <dgm:cxn modelId="{DFE052F2-E114-4BAD-B92A-2BA74D012AFD}" type="presParOf" srcId="{53E8CFEA-A240-4746-BBA9-DF5622F322B9}" destId="{70636D45-6B01-4B50-BC33-7BB3CA62D3C9}" srcOrd="8" destOrd="0" presId="urn:microsoft.com/office/officeart/2005/8/layout/cycle1"/>
    <dgm:cxn modelId="{D8650829-F2F3-4827-9624-5BC7B634FF30}" type="presParOf" srcId="{53E8CFEA-A240-4746-BBA9-DF5622F322B9}" destId="{35A66FF3-CD6E-4D24-8F50-1784B6A65AD3}" srcOrd="9" destOrd="0" presId="urn:microsoft.com/office/officeart/2005/8/layout/cycle1"/>
    <dgm:cxn modelId="{515BB8C8-75DD-4103-AEF1-F1164315851C}" type="presParOf" srcId="{53E8CFEA-A240-4746-BBA9-DF5622F322B9}" destId="{B4DDC7C3-8CA6-4D16-B5A8-2715EA6DEFB9}" srcOrd="10" destOrd="0" presId="urn:microsoft.com/office/officeart/2005/8/layout/cycle1"/>
    <dgm:cxn modelId="{03F5A612-FF5C-4647-B3F9-D8784FA64F24}" type="presParOf" srcId="{53E8CFEA-A240-4746-BBA9-DF5622F322B9}" destId="{56580EB6-8C73-4900-BB72-FF34AF362645}" srcOrd="11" destOrd="0" presId="urn:microsoft.com/office/officeart/2005/8/layout/cycle1"/>
    <dgm:cxn modelId="{79AAC534-01F9-4FB1-B75E-6A9A8074E78E}" type="presParOf" srcId="{53E8CFEA-A240-4746-BBA9-DF5622F322B9}" destId="{34918862-628F-4202-8B78-1B6D12B69A22}" srcOrd="12" destOrd="0" presId="urn:microsoft.com/office/officeart/2005/8/layout/cycle1"/>
    <dgm:cxn modelId="{559DBECB-201E-4BA0-B7EE-BBB231D5A245}" type="presParOf" srcId="{53E8CFEA-A240-4746-BBA9-DF5622F322B9}" destId="{FC1B1223-4F7A-48E5-80A2-45B35BD1C10A}" srcOrd="13" destOrd="0" presId="urn:microsoft.com/office/officeart/2005/8/layout/cycle1"/>
    <dgm:cxn modelId="{12FE72EF-52DD-4066-A7EF-4253EA99493F}" type="presParOf" srcId="{53E8CFEA-A240-4746-BBA9-DF5622F322B9}" destId="{2212F617-16D8-4E12-8BBC-D89271DB659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432790-2814-4A05-83D9-1EA0BAF647E6}" type="doc">
      <dgm:prSet loTypeId="urn:microsoft.com/office/officeart/2005/8/layout/cycle1" loCatId="cycle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de-DE"/>
        </a:p>
      </dgm:t>
    </dgm:pt>
    <dgm:pt modelId="{DD6291A6-7D7F-4AD9-8CEC-3D03509ABE78}">
      <dgm:prSet phldrT="[Text]"/>
      <dgm:spPr/>
      <dgm:t>
        <a:bodyPr/>
        <a:lstStyle/>
        <a:p>
          <a:r>
            <a:rPr lang="de-DE" dirty="0"/>
            <a:t>6</a:t>
          </a:r>
        </a:p>
      </dgm:t>
    </dgm:pt>
    <dgm:pt modelId="{21918D78-A167-4F39-84D4-080B9445806C}" type="parTrans" cxnId="{9B01CE0D-AD50-4BB3-93A6-A7870540F634}">
      <dgm:prSet/>
      <dgm:spPr/>
      <dgm:t>
        <a:bodyPr/>
        <a:lstStyle/>
        <a:p>
          <a:endParaRPr lang="de-DE"/>
        </a:p>
      </dgm:t>
    </dgm:pt>
    <dgm:pt modelId="{D3216F75-492C-4E3D-955B-67B95CA567C1}" type="sibTrans" cxnId="{9B01CE0D-AD50-4BB3-93A6-A7870540F634}">
      <dgm:prSet/>
      <dgm:spPr/>
      <dgm:t>
        <a:bodyPr/>
        <a:lstStyle/>
        <a:p>
          <a:endParaRPr lang="de-DE"/>
        </a:p>
      </dgm:t>
    </dgm:pt>
    <dgm:pt modelId="{40FC679F-9286-437F-8D74-149B95D4D894}">
      <dgm:prSet phldrT="[Text]"/>
      <dgm:spPr/>
      <dgm:t>
        <a:bodyPr/>
        <a:lstStyle/>
        <a:p>
          <a:r>
            <a:rPr lang="de-DE" dirty="0"/>
            <a:t>4</a:t>
          </a:r>
        </a:p>
      </dgm:t>
    </dgm:pt>
    <dgm:pt modelId="{977F5B9C-16DA-4677-949D-20C5ED2925EF}" type="parTrans" cxnId="{988D86BA-5A85-41A5-A976-50558B10036E}">
      <dgm:prSet/>
      <dgm:spPr/>
      <dgm:t>
        <a:bodyPr/>
        <a:lstStyle/>
        <a:p>
          <a:endParaRPr lang="de-DE"/>
        </a:p>
      </dgm:t>
    </dgm:pt>
    <dgm:pt modelId="{8DE3C2FF-F5B5-4DBB-B958-0E06B9340939}" type="sibTrans" cxnId="{988D86BA-5A85-41A5-A976-50558B10036E}">
      <dgm:prSet/>
      <dgm:spPr/>
      <dgm:t>
        <a:bodyPr/>
        <a:lstStyle/>
        <a:p>
          <a:endParaRPr lang="de-DE"/>
        </a:p>
      </dgm:t>
    </dgm:pt>
    <dgm:pt modelId="{0D482436-0862-45AA-9C16-537184C7D1CC}">
      <dgm:prSet phldrT="[Text]"/>
      <dgm:spPr/>
      <dgm:t>
        <a:bodyPr/>
        <a:lstStyle/>
        <a:p>
          <a:r>
            <a:rPr lang="de-DE" dirty="0"/>
            <a:t>2</a:t>
          </a:r>
        </a:p>
      </dgm:t>
    </dgm:pt>
    <dgm:pt modelId="{3D658035-7CF0-4165-90AF-F958296F4536}" type="parTrans" cxnId="{D8DBBC98-6CD2-4DCC-BF66-DA24934809E4}">
      <dgm:prSet/>
      <dgm:spPr/>
      <dgm:t>
        <a:bodyPr/>
        <a:lstStyle/>
        <a:p>
          <a:endParaRPr lang="de-DE"/>
        </a:p>
      </dgm:t>
    </dgm:pt>
    <dgm:pt modelId="{9327F35B-2CC3-4668-873C-F5F4214166F2}" type="sibTrans" cxnId="{D8DBBC98-6CD2-4DCC-BF66-DA24934809E4}">
      <dgm:prSet/>
      <dgm:spPr/>
      <dgm:t>
        <a:bodyPr vert="wordArtVert"/>
        <a:lstStyle/>
        <a:p>
          <a:endParaRPr lang="de-DE"/>
        </a:p>
      </dgm:t>
    </dgm:pt>
    <dgm:pt modelId="{14E52359-CE38-4E0E-907E-79E590E20B97}">
      <dgm:prSet phldrT="[Text]"/>
      <dgm:spPr/>
      <dgm:t>
        <a:bodyPr/>
        <a:lstStyle/>
        <a:p>
          <a:r>
            <a:rPr lang="de-DE" dirty="0"/>
            <a:t>10</a:t>
          </a:r>
        </a:p>
      </dgm:t>
    </dgm:pt>
    <dgm:pt modelId="{8E400782-3A8A-4128-82D2-48801876FE66}" type="parTrans" cxnId="{92E2E869-3C5B-48C9-9418-A9796E9DDA14}">
      <dgm:prSet/>
      <dgm:spPr/>
      <dgm:t>
        <a:bodyPr/>
        <a:lstStyle/>
        <a:p>
          <a:endParaRPr lang="de-DE"/>
        </a:p>
      </dgm:t>
    </dgm:pt>
    <dgm:pt modelId="{D359B703-DC12-4314-9902-1EBF924E71F1}" type="sibTrans" cxnId="{92E2E869-3C5B-48C9-9418-A9796E9DDA14}">
      <dgm:prSet/>
      <dgm:spPr/>
      <dgm:t>
        <a:bodyPr/>
        <a:lstStyle/>
        <a:p>
          <a:endParaRPr lang="de-DE"/>
        </a:p>
      </dgm:t>
    </dgm:pt>
    <dgm:pt modelId="{6C519866-F096-42EE-A13A-14E5B34BB689}">
      <dgm:prSet phldrT="[Text]"/>
      <dgm:spPr/>
      <dgm:t>
        <a:bodyPr/>
        <a:lstStyle/>
        <a:p>
          <a:r>
            <a:rPr lang="de-DE" dirty="0"/>
            <a:t>8</a:t>
          </a:r>
        </a:p>
      </dgm:t>
    </dgm:pt>
    <dgm:pt modelId="{2A632BA5-D273-42D0-A86C-196B03B92C29}" type="parTrans" cxnId="{DE23A091-9517-47B8-9DC1-E58C6E7BB98B}">
      <dgm:prSet/>
      <dgm:spPr/>
      <dgm:t>
        <a:bodyPr/>
        <a:lstStyle/>
        <a:p>
          <a:endParaRPr lang="de-DE"/>
        </a:p>
      </dgm:t>
    </dgm:pt>
    <dgm:pt modelId="{51650673-13D7-42FF-BB0A-353E0987654D}" type="sibTrans" cxnId="{DE23A091-9517-47B8-9DC1-E58C6E7BB98B}">
      <dgm:prSet/>
      <dgm:spPr/>
      <dgm:t>
        <a:bodyPr/>
        <a:lstStyle/>
        <a:p>
          <a:endParaRPr lang="de-DE"/>
        </a:p>
      </dgm:t>
    </dgm:pt>
    <dgm:pt modelId="{53E8CFEA-A240-4746-BBA9-DF5622F322B9}" type="pres">
      <dgm:prSet presAssocID="{D5432790-2814-4A05-83D9-1EA0BAF647E6}" presName="cycle" presStyleCnt="0">
        <dgm:presLayoutVars>
          <dgm:dir val="rev"/>
          <dgm:resizeHandles val="exact"/>
        </dgm:presLayoutVars>
      </dgm:prSet>
      <dgm:spPr/>
    </dgm:pt>
    <dgm:pt modelId="{0AED3F06-6DCD-448A-A499-D1C8B592E0B2}" type="pres">
      <dgm:prSet presAssocID="{DD6291A6-7D7F-4AD9-8CEC-3D03509ABE78}" presName="dummy" presStyleCnt="0"/>
      <dgm:spPr/>
    </dgm:pt>
    <dgm:pt modelId="{21263DEA-1C1B-4532-AD35-79F13DFAF470}" type="pres">
      <dgm:prSet presAssocID="{DD6291A6-7D7F-4AD9-8CEC-3D03509ABE78}" presName="node" presStyleLbl="revTx" presStyleIdx="0" presStyleCnt="5">
        <dgm:presLayoutVars>
          <dgm:bulletEnabled val="1"/>
        </dgm:presLayoutVars>
      </dgm:prSet>
      <dgm:spPr/>
    </dgm:pt>
    <dgm:pt modelId="{5D7820F4-5C73-44A6-BB34-704CEE92F44F}" type="pres">
      <dgm:prSet presAssocID="{D3216F75-492C-4E3D-955B-67B95CA567C1}" presName="sibTrans" presStyleLbl="node1" presStyleIdx="0" presStyleCnt="5"/>
      <dgm:spPr/>
    </dgm:pt>
    <dgm:pt modelId="{B92DF95D-9D46-4C74-8CED-E63E1A12E0E6}" type="pres">
      <dgm:prSet presAssocID="{40FC679F-9286-437F-8D74-149B95D4D894}" presName="dummy" presStyleCnt="0"/>
      <dgm:spPr/>
    </dgm:pt>
    <dgm:pt modelId="{D6BD020C-0883-4AF5-B92B-A66B5237B78E}" type="pres">
      <dgm:prSet presAssocID="{40FC679F-9286-437F-8D74-149B95D4D894}" presName="node" presStyleLbl="revTx" presStyleIdx="1" presStyleCnt="5">
        <dgm:presLayoutVars>
          <dgm:bulletEnabled val="1"/>
        </dgm:presLayoutVars>
      </dgm:prSet>
      <dgm:spPr/>
    </dgm:pt>
    <dgm:pt modelId="{969890E9-E5F7-4DC4-AEE6-25EC583F49EE}" type="pres">
      <dgm:prSet presAssocID="{8DE3C2FF-F5B5-4DBB-B958-0E06B9340939}" presName="sibTrans" presStyleLbl="node1" presStyleIdx="1" presStyleCnt="5"/>
      <dgm:spPr/>
    </dgm:pt>
    <dgm:pt modelId="{C74FEE40-2486-477F-B611-D4D694A7D0DF}" type="pres">
      <dgm:prSet presAssocID="{0D482436-0862-45AA-9C16-537184C7D1CC}" presName="dummy" presStyleCnt="0"/>
      <dgm:spPr/>
    </dgm:pt>
    <dgm:pt modelId="{EF7B3C30-2F06-4420-B09C-21BD682875C9}" type="pres">
      <dgm:prSet presAssocID="{0D482436-0862-45AA-9C16-537184C7D1CC}" presName="node" presStyleLbl="revTx" presStyleIdx="2" presStyleCnt="5">
        <dgm:presLayoutVars>
          <dgm:bulletEnabled val="1"/>
        </dgm:presLayoutVars>
      </dgm:prSet>
      <dgm:spPr/>
    </dgm:pt>
    <dgm:pt modelId="{70636D45-6B01-4B50-BC33-7BB3CA62D3C9}" type="pres">
      <dgm:prSet presAssocID="{9327F35B-2CC3-4668-873C-F5F4214166F2}" presName="sibTrans" presStyleLbl="node1" presStyleIdx="2" presStyleCnt="5"/>
      <dgm:spPr/>
    </dgm:pt>
    <dgm:pt modelId="{35A66FF3-CD6E-4D24-8F50-1784B6A65AD3}" type="pres">
      <dgm:prSet presAssocID="{14E52359-CE38-4E0E-907E-79E590E20B97}" presName="dummy" presStyleCnt="0"/>
      <dgm:spPr/>
    </dgm:pt>
    <dgm:pt modelId="{B4DDC7C3-8CA6-4D16-B5A8-2715EA6DEFB9}" type="pres">
      <dgm:prSet presAssocID="{14E52359-CE38-4E0E-907E-79E590E20B97}" presName="node" presStyleLbl="revTx" presStyleIdx="3" presStyleCnt="5">
        <dgm:presLayoutVars>
          <dgm:bulletEnabled val="1"/>
        </dgm:presLayoutVars>
      </dgm:prSet>
      <dgm:spPr/>
    </dgm:pt>
    <dgm:pt modelId="{56580EB6-8C73-4900-BB72-FF34AF362645}" type="pres">
      <dgm:prSet presAssocID="{D359B703-DC12-4314-9902-1EBF924E71F1}" presName="sibTrans" presStyleLbl="node1" presStyleIdx="3" presStyleCnt="5"/>
      <dgm:spPr/>
    </dgm:pt>
    <dgm:pt modelId="{34918862-628F-4202-8B78-1B6D12B69A22}" type="pres">
      <dgm:prSet presAssocID="{6C519866-F096-42EE-A13A-14E5B34BB689}" presName="dummy" presStyleCnt="0"/>
      <dgm:spPr/>
    </dgm:pt>
    <dgm:pt modelId="{FC1B1223-4F7A-48E5-80A2-45B35BD1C10A}" type="pres">
      <dgm:prSet presAssocID="{6C519866-F096-42EE-A13A-14E5B34BB689}" presName="node" presStyleLbl="revTx" presStyleIdx="4" presStyleCnt="5">
        <dgm:presLayoutVars>
          <dgm:bulletEnabled val="1"/>
        </dgm:presLayoutVars>
      </dgm:prSet>
      <dgm:spPr/>
    </dgm:pt>
    <dgm:pt modelId="{2212F617-16D8-4E12-8BBC-D89271DB6591}" type="pres">
      <dgm:prSet presAssocID="{51650673-13D7-42FF-BB0A-353E0987654D}" presName="sibTrans" presStyleLbl="node1" presStyleIdx="4" presStyleCnt="5"/>
      <dgm:spPr/>
    </dgm:pt>
  </dgm:ptLst>
  <dgm:cxnLst>
    <dgm:cxn modelId="{9B01CE0D-AD50-4BB3-93A6-A7870540F634}" srcId="{D5432790-2814-4A05-83D9-1EA0BAF647E6}" destId="{DD6291A6-7D7F-4AD9-8CEC-3D03509ABE78}" srcOrd="0" destOrd="0" parTransId="{21918D78-A167-4F39-84D4-080B9445806C}" sibTransId="{D3216F75-492C-4E3D-955B-67B95CA567C1}"/>
    <dgm:cxn modelId="{CD6D0413-E6A1-497C-BAD2-97BBCE65209B}" type="presOf" srcId="{DD6291A6-7D7F-4AD9-8CEC-3D03509ABE78}" destId="{21263DEA-1C1B-4532-AD35-79F13DFAF470}" srcOrd="0" destOrd="0" presId="urn:microsoft.com/office/officeart/2005/8/layout/cycle1"/>
    <dgm:cxn modelId="{BBB69038-1B4E-4D8F-B973-5E4B80EDE273}" type="presOf" srcId="{D3216F75-492C-4E3D-955B-67B95CA567C1}" destId="{5D7820F4-5C73-44A6-BB34-704CEE92F44F}" srcOrd="0" destOrd="0" presId="urn:microsoft.com/office/officeart/2005/8/layout/cycle1"/>
    <dgm:cxn modelId="{F8241242-2AD0-4AF0-8EA7-A7ED42A95FC6}" type="presOf" srcId="{8DE3C2FF-F5B5-4DBB-B958-0E06B9340939}" destId="{969890E9-E5F7-4DC4-AEE6-25EC583F49EE}" srcOrd="0" destOrd="0" presId="urn:microsoft.com/office/officeart/2005/8/layout/cycle1"/>
    <dgm:cxn modelId="{DC09C242-CF85-4662-964F-7E8698FC501E}" type="presOf" srcId="{D5432790-2814-4A05-83D9-1EA0BAF647E6}" destId="{53E8CFEA-A240-4746-BBA9-DF5622F322B9}" srcOrd="0" destOrd="0" presId="urn:microsoft.com/office/officeart/2005/8/layout/cycle1"/>
    <dgm:cxn modelId="{92E2E869-3C5B-48C9-9418-A9796E9DDA14}" srcId="{D5432790-2814-4A05-83D9-1EA0BAF647E6}" destId="{14E52359-CE38-4E0E-907E-79E590E20B97}" srcOrd="3" destOrd="0" parTransId="{8E400782-3A8A-4128-82D2-48801876FE66}" sibTransId="{D359B703-DC12-4314-9902-1EBF924E71F1}"/>
    <dgm:cxn modelId="{FBA04850-5785-4447-9C9A-B05BB8A1BD4E}" type="presOf" srcId="{6C519866-F096-42EE-A13A-14E5B34BB689}" destId="{FC1B1223-4F7A-48E5-80A2-45B35BD1C10A}" srcOrd="0" destOrd="0" presId="urn:microsoft.com/office/officeart/2005/8/layout/cycle1"/>
    <dgm:cxn modelId="{DE23A091-9517-47B8-9DC1-E58C6E7BB98B}" srcId="{D5432790-2814-4A05-83D9-1EA0BAF647E6}" destId="{6C519866-F096-42EE-A13A-14E5B34BB689}" srcOrd="4" destOrd="0" parTransId="{2A632BA5-D273-42D0-A86C-196B03B92C29}" sibTransId="{51650673-13D7-42FF-BB0A-353E0987654D}"/>
    <dgm:cxn modelId="{D1A2D191-394E-410C-8329-F265B947BF47}" type="presOf" srcId="{D359B703-DC12-4314-9902-1EBF924E71F1}" destId="{56580EB6-8C73-4900-BB72-FF34AF362645}" srcOrd="0" destOrd="0" presId="urn:microsoft.com/office/officeart/2005/8/layout/cycle1"/>
    <dgm:cxn modelId="{D8DBBC98-6CD2-4DCC-BF66-DA24934809E4}" srcId="{D5432790-2814-4A05-83D9-1EA0BAF647E6}" destId="{0D482436-0862-45AA-9C16-537184C7D1CC}" srcOrd="2" destOrd="0" parTransId="{3D658035-7CF0-4165-90AF-F958296F4536}" sibTransId="{9327F35B-2CC3-4668-873C-F5F4214166F2}"/>
    <dgm:cxn modelId="{1744E1B3-F17E-4304-8CA3-5D02BE05FE45}" type="presOf" srcId="{9327F35B-2CC3-4668-873C-F5F4214166F2}" destId="{70636D45-6B01-4B50-BC33-7BB3CA62D3C9}" srcOrd="0" destOrd="0" presId="urn:microsoft.com/office/officeart/2005/8/layout/cycle1"/>
    <dgm:cxn modelId="{988D86BA-5A85-41A5-A976-50558B10036E}" srcId="{D5432790-2814-4A05-83D9-1EA0BAF647E6}" destId="{40FC679F-9286-437F-8D74-149B95D4D894}" srcOrd="1" destOrd="0" parTransId="{977F5B9C-16DA-4677-949D-20C5ED2925EF}" sibTransId="{8DE3C2FF-F5B5-4DBB-B958-0E06B9340939}"/>
    <dgm:cxn modelId="{A62EF5C5-4B94-4B8D-911C-461DF6711B90}" type="presOf" srcId="{51650673-13D7-42FF-BB0A-353E0987654D}" destId="{2212F617-16D8-4E12-8BBC-D89271DB6591}" srcOrd="0" destOrd="0" presId="urn:microsoft.com/office/officeart/2005/8/layout/cycle1"/>
    <dgm:cxn modelId="{0BF513C6-A24F-427E-A965-503CC6379085}" type="presOf" srcId="{0D482436-0862-45AA-9C16-537184C7D1CC}" destId="{EF7B3C30-2F06-4420-B09C-21BD682875C9}" srcOrd="0" destOrd="0" presId="urn:microsoft.com/office/officeart/2005/8/layout/cycle1"/>
    <dgm:cxn modelId="{6E145CEA-BDA8-4694-8974-3DFA08B2854A}" type="presOf" srcId="{14E52359-CE38-4E0E-907E-79E590E20B97}" destId="{B4DDC7C3-8CA6-4D16-B5A8-2715EA6DEFB9}" srcOrd="0" destOrd="0" presId="urn:microsoft.com/office/officeart/2005/8/layout/cycle1"/>
    <dgm:cxn modelId="{FEA909F5-315C-47C2-879B-EF07E6D81512}" type="presOf" srcId="{40FC679F-9286-437F-8D74-149B95D4D894}" destId="{D6BD020C-0883-4AF5-B92B-A66B5237B78E}" srcOrd="0" destOrd="0" presId="urn:microsoft.com/office/officeart/2005/8/layout/cycle1"/>
    <dgm:cxn modelId="{1138E898-9802-48C8-ABA2-673D46EF4B2C}" type="presParOf" srcId="{53E8CFEA-A240-4746-BBA9-DF5622F322B9}" destId="{0AED3F06-6DCD-448A-A499-D1C8B592E0B2}" srcOrd="0" destOrd="0" presId="urn:microsoft.com/office/officeart/2005/8/layout/cycle1"/>
    <dgm:cxn modelId="{B246B247-E920-4C58-82F7-DD0E8B356517}" type="presParOf" srcId="{53E8CFEA-A240-4746-BBA9-DF5622F322B9}" destId="{21263DEA-1C1B-4532-AD35-79F13DFAF470}" srcOrd="1" destOrd="0" presId="urn:microsoft.com/office/officeart/2005/8/layout/cycle1"/>
    <dgm:cxn modelId="{20E6A083-8C46-41F8-8E31-30F7C2430014}" type="presParOf" srcId="{53E8CFEA-A240-4746-BBA9-DF5622F322B9}" destId="{5D7820F4-5C73-44A6-BB34-704CEE92F44F}" srcOrd="2" destOrd="0" presId="urn:microsoft.com/office/officeart/2005/8/layout/cycle1"/>
    <dgm:cxn modelId="{8E982CED-90BD-43D3-982D-0A5DF5707A4C}" type="presParOf" srcId="{53E8CFEA-A240-4746-BBA9-DF5622F322B9}" destId="{B92DF95D-9D46-4C74-8CED-E63E1A12E0E6}" srcOrd="3" destOrd="0" presId="urn:microsoft.com/office/officeart/2005/8/layout/cycle1"/>
    <dgm:cxn modelId="{C2E643EB-5784-44FE-BB8E-43526874F4BD}" type="presParOf" srcId="{53E8CFEA-A240-4746-BBA9-DF5622F322B9}" destId="{D6BD020C-0883-4AF5-B92B-A66B5237B78E}" srcOrd="4" destOrd="0" presId="urn:microsoft.com/office/officeart/2005/8/layout/cycle1"/>
    <dgm:cxn modelId="{DAF3489D-4B6F-41E6-8CCF-22A8CFFC9A3F}" type="presParOf" srcId="{53E8CFEA-A240-4746-BBA9-DF5622F322B9}" destId="{969890E9-E5F7-4DC4-AEE6-25EC583F49EE}" srcOrd="5" destOrd="0" presId="urn:microsoft.com/office/officeart/2005/8/layout/cycle1"/>
    <dgm:cxn modelId="{FD89C734-8D2A-4284-8ED3-23C2DBEDB1D9}" type="presParOf" srcId="{53E8CFEA-A240-4746-BBA9-DF5622F322B9}" destId="{C74FEE40-2486-477F-B611-D4D694A7D0DF}" srcOrd="6" destOrd="0" presId="urn:microsoft.com/office/officeart/2005/8/layout/cycle1"/>
    <dgm:cxn modelId="{09DF6691-361D-46FE-B01E-9515967C11B1}" type="presParOf" srcId="{53E8CFEA-A240-4746-BBA9-DF5622F322B9}" destId="{EF7B3C30-2F06-4420-B09C-21BD682875C9}" srcOrd="7" destOrd="0" presId="urn:microsoft.com/office/officeart/2005/8/layout/cycle1"/>
    <dgm:cxn modelId="{DFE052F2-E114-4BAD-B92A-2BA74D012AFD}" type="presParOf" srcId="{53E8CFEA-A240-4746-BBA9-DF5622F322B9}" destId="{70636D45-6B01-4B50-BC33-7BB3CA62D3C9}" srcOrd="8" destOrd="0" presId="urn:microsoft.com/office/officeart/2005/8/layout/cycle1"/>
    <dgm:cxn modelId="{D8650829-F2F3-4827-9624-5BC7B634FF30}" type="presParOf" srcId="{53E8CFEA-A240-4746-BBA9-DF5622F322B9}" destId="{35A66FF3-CD6E-4D24-8F50-1784B6A65AD3}" srcOrd="9" destOrd="0" presId="urn:microsoft.com/office/officeart/2005/8/layout/cycle1"/>
    <dgm:cxn modelId="{515BB8C8-75DD-4103-AEF1-F1164315851C}" type="presParOf" srcId="{53E8CFEA-A240-4746-BBA9-DF5622F322B9}" destId="{B4DDC7C3-8CA6-4D16-B5A8-2715EA6DEFB9}" srcOrd="10" destOrd="0" presId="urn:microsoft.com/office/officeart/2005/8/layout/cycle1"/>
    <dgm:cxn modelId="{03F5A612-FF5C-4647-B3F9-D8784FA64F24}" type="presParOf" srcId="{53E8CFEA-A240-4746-BBA9-DF5622F322B9}" destId="{56580EB6-8C73-4900-BB72-FF34AF362645}" srcOrd="11" destOrd="0" presId="urn:microsoft.com/office/officeart/2005/8/layout/cycle1"/>
    <dgm:cxn modelId="{79AAC534-01F9-4FB1-B75E-6A9A8074E78E}" type="presParOf" srcId="{53E8CFEA-A240-4746-BBA9-DF5622F322B9}" destId="{34918862-628F-4202-8B78-1B6D12B69A22}" srcOrd="12" destOrd="0" presId="urn:microsoft.com/office/officeart/2005/8/layout/cycle1"/>
    <dgm:cxn modelId="{559DBECB-201E-4BA0-B7EE-BBB231D5A245}" type="presParOf" srcId="{53E8CFEA-A240-4746-BBA9-DF5622F322B9}" destId="{FC1B1223-4F7A-48E5-80A2-45B35BD1C10A}" srcOrd="13" destOrd="0" presId="urn:microsoft.com/office/officeart/2005/8/layout/cycle1"/>
    <dgm:cxn modelId="{12FE72EF-52DD-4066-A7EF-4253EA99493F}" type="presParOf" srcId="{53E8CFEA-A240-4746-BBA9-DF5622F322B9}" destId="{2212F617-16D8-4E12-8BBC-D89271DB659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5432790-2814-4A05-83D9-1EA0BAF647E6}" type="doc">
      <dgm:prSet loTypeId="urn:microsoft.com/office/officeart/2005/8/layout/cycle1" loCatId="cycle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DD6291A6-7D7F-4AD9-8CEC-3D03509ABE78}">
      <dgm:prSet phldrT="[Text]"/>
      <dgm:spPr/>
      <dgm:t>
        <a:bodyPr/>
        <a:lstStyle/>
        <a:p>
          <a:r>
            <a:rPr lang="de-DE" dirty="0"/>
            <a:t>7</a:t>
          </a:r>
        </a:p>
      </dgm:t>
    </dgm:pt>
    <dgm:pt modelId="{21918D78-A167-4F39-84D4-080B9445806C}" type="parTrans" cxnId="{9B01CE0D-AD50-4BB3-93A6-A7870540F634}">
      <dgm:prSet/>
      <dgm:spPr/>
      <dgm:t>
        <a:bodyPr/>
        <a:lstStyle/>
        <a:p>
          <a:endParaRPr lang="de-DE"/>
        </a:p>
      </dgm:t>
    </dgm:pt>
    <dgm:pt modelId="{D3216F75-492C-4E3D-955B-67B95CA567C1}" type="sibTrans" cxnId="{9B01CE0D-AD50-4BB3-93A6-A7870540F634}">
      <dgm:prSet/>
      <dgm:spPr/>
      <dgm:t>
        <a:bodyPr/>
        <a:lstStyle/>
        <a:p>
          <a:endParaRPr lang="de-DE"/>
        </a:p>
      </dgm:t>
    </dgm:pt>
    <dgm:pt modelId="{40FC679F-9286-437F-8D74-149B95D4D894}">
      <dgm:prSet phldrT="[Text]"/>
      <dgm:spPr/>
      <dgm:t>
        <a:bodyPr/>
        <a:lstStyle/>
        <a:p>
          <a:r>
            <a:rPr lang="de-DE" dirty="0"/>
            <a:t>9</a:t>
          </a:r>
        </a:p>
      </dgm:t>
    </dgm:pt>
    <dgm:pt modelId="{977F5B9C-16DA-4677-949D-20C5ED2925EF}" type="parTrans" cxnId="{988D86BA-5A85-41A5-A976-50558B10036E}">
      <dgm:prSet/>
      <dgm:spPr/>
      <dgm:t>
        <a:bodyPr/>
        <a:lstStyle/>
        <a:p>
          <a:endParaRPr lang="de-DE"/>
        </a:p>
      </dgm:t>
    </dgm:pt>
    <dgm:pt modelId="{8DE3C2FF-F5B5-4DBB-B958-0E06B9340939}" type="sibTrans" cxnId="{988D86BA-5A85-41A5-A976-50558B10036E}">
      <dgm:prSet/>
      <dgm:spPr/>
      <dgm:t>
        <a:bodyPr/>
        <a:lstStyle/>
        <a:p>
          <a:endParaRPr lang="de-DE"/>
        </a:p>
      </dgm:t>
    </dgm:pt>
    <dgm:pt modelId="{0D482436-0862-45AA-9C16-537184C7D1CC}">
      <dgm:prSet phldrT="[Text]"/>
      <dgm:spPr/>
      <dgm:t>
        <a:bodyPr/>
        <a:lstStyle/>
        <a:p>
          <a:r>
            <a:rPr lang="de-DE" dirty="0"/>
            <a:t>1</a:t>
          </a:r>
        </a:p>
      </dgm:t>
    </dgm:pt>
    <dgm:pt modelId="{3D658035-7CF0-4165-90AF-F958296F4536}" type="parTrans" cxnId="{D8DBBC98-6CD2-4DCC-BF66-DA24934809E4}">
      <dgm:prSet/>
      <dgm:spPr/>
      <dgm:t>
        <a:bodyPr/>
        <a:lstStyle/>
        <a:p>
          <a:endParaRPr lang="de-DE"/>
        </a:p>
      </dgm:t>
    </dgm:pt>
    <dgm:pt modelId="{9327F35B-2CC3-4668-873C-F5F4214166F2}" type="sibTrans" cxnId="{D8DBBC98-6CD2-4DCC-BF66-DA24934809E4}">
      <dgm:prSet/>
      <dgm:spPr/>
      <dgm:t>
        <a:bodyPr/>
        <a:lstStyle/>
        <a:p>
          <a:endParaRPr lang="de-DE"/>
        </a:p>
      </dgm:t>
    </dgm:pt>
    <dgm:pt modelId="{14E52359-CE38-4E0E-907E-79E590E20B97}">
      <dgm:prSet phldrT="[Text]"/>
      <dgm:spPr/>
      <dgm:t>
        <a:bodyPr/>
        <a:lstStyle/>
        <a:p>
          <a:r>
            <a:rPr lang="de-DE" dirty="0"/>
            <a:t>3</a:t>
          </a:r>
        </a:p>
      </dgm:t>
    </dgm:pt>
    <dgm:pt modelId="{8E400782-3A8A-4128-82D2-48801876FE66}" type="parTrans" cxnId="{92E2E869-3C5B-48C9-9418-A9796E9DDA14}">
      <dgm:prSet/>
      <dgm:spPr/>
      <dgm:t>
        <a:bodyPr/>
        <a:lstStyle/>
        <a:p>
          <a:endParaRPr lang="de-DE"/>
        </a:p>
      </dgm:t>
    </dgm:pt>
    <dgm:pt modelId="{D359B703-DC12-4314-9902-1EBF924E71F1}" type="sibTrans" cxnId="{92E2E869-3C5B-48C9-9418-A9796E9DDA14}">
      <dgm:prSet/>
      <dgm:spPr/>
      <dgm:t>
        <a:bodyPr/>
        <a:lstStyle/>
        <a:p>
          <a:endParaRPr lang="de-DE"/>
        </a:p>
      </dgm:t>
    </dgm:pt>
    <dgm:pt modelId="{6C519866-F096-42EE-A13A-14E5B34BB689}">
      <dgm:prSet phldrT="[Text]"/>
      <dgm:spPr/>
      <dgm:t>
        <a:bodyPr/>
        <a:lstStyle/>
        <a:p>
          <a:r>
            <a:rPr lang="de-DE" dirty="0"/>
            <a:t>5</a:t>
          </a:r>
        </a:p>
      </dgm:t>
    </dgm:pt>
    <dgm:pt modelId="{2A632BA5-D273-42D0-A86C-196B03B92C29}" type="parTrans" cxnId="{DE23A091-9517-47B8-9DC1-E58C6E7BB98B}">
      <dgm:prSet/>
      <dgm:spPr/>
      <dgm:t>
        <a:bodyPr/>
        <a:lstStyle/>
        <a:p>
          <a:endParaRPr lang="de-DE"/>
        </a:p>
      </dgm:t>
    </dgm:pt>
    <dgm:pt modelId="{51650673-13D7-42FF-BB0A-353E0987654D}" type="sibTrans" cxnId="{DE23A091-9517-47B8-9DC1-E58C6E7BB98B}">
      <dgm:prSet/>
      <dgm:spPr/>
      <dgm:t>
        <a:bodyPr/>
        <a:lstStyle/>
        <a:p>
          <a:endParaRPr lang="de-DE"/>
        </a:p>
      </dgm:t>
    </dgm:pt>
    <dgm:pt modelId="{53E8CFEA-A240-4746-BBA9-DF5622F322B9}" type="pres">
      <dgm:prSet presAssocID="{D5432790-2814-4A05-83D9-1EA0BAF647E6}" presName="cycle" presStyleCnt="0">
        <dgm:presLayoutVars>
          <dgm:dir/>
          <dgm:resizeHandles val="exact"/>
        </dgm:presLayoutVars>
      </dgm:prSet>
      <dgm:spPr/>
    </dgm:pt>
    <dgm:pt modelId="{0AED3F06-6DCD-448A-A499-D1C8B592E0B2}" type="pres">
      <dgm:prSet presAssocID="{DD6291A6-7D7F-4AD9-8CEC-3D03509ABE78}" presName="dummy" presStyleCnt="0"/>
      <dgm:spPr/>
    </dgm:pt>
    <dgm:pt modelId="{21263DEA-1C1B-4532-AD35-79F13DFAF470}" type="pres">
      <dgm:prSet presAssocID="{DD6291A6-7D7F-4AD9-8CEC-3D03509ABE78}" presName="node" presStyleLbl="revTx" presStyleIdx="0" presStyleCnt="5">
        <dgm:presLayoutVars>
          <dgm:bulletEnabled val="1"/>
        </dgm:presLayoutVars>
      </dgm:prSet>
      <dgm:spPr/>
    </dgm:pt>
    <dgm:pt modelId="{5D7820F4-5C73-44A6-BB34-704CEE92F44F}" type="pres">
      <dgm:prSet presAssocID="{D3216F75-492C-4E3D-955B-67B95CA567C1}" presName="sibTrans" presStyleLbl="node1" presStyleIdx="0" presStyleCnt="5"/>
      <dgm:spPr/>
    </dgm:pt>
    <dgm:pt modelId="{B92DF95D-9D46-4C74-8CED-E63E1A12E0E6}" type="pres">
      <dgm:prSet presAssocID="{40FC679F-9286-437F-8D74-149B95D4D894}" presName="dummy" presStyleCnt="0"/>
      <dgm:spPr/>
    </dgm:pt>
    <dgm:pt modelId="{D6BD020C-0883-4AF5-B92B-A66B5237B78E}" type="pres">
      <dgm:prSet presAssocID="{40FC679F-9286-437F-8D74-149B95D4D894}" presName="node" presStyleLbl="revTx" presStyleIdx="1" presStyleCnt="5">
        <dgm:presLayoutVars>
          <dgm:bulletEnabled val="1"/>
        </dgm:presLayoutVars>
      </dgm:prSet>
      <dgm:spPr/>
    </dgm:pt>
    <dgm:pt modelId="{969890E9-E5F7-4DC4-AEE6-25EC583F49EE}" type="pres">
      <dgm:prSet presAssocID="{8DE3C2FF-F5B5-4DBB-B958-0E06B9340939}" presName="sibTrans" presStyleLbl="node1" presStyleIdx="1" presStyleCnt="5"/>
      <dgm:spPr/>
    </dgm:pt>
    <dgm:pt modelId="{C74FEE40-2486-477F-B611-D4D694A7D0DF}" type="pres">
      <dgm:prSet presAssocID="{0D482436-0862-45AA-9C16-537184C7D1CC}" presName="dummy" presStyleCnt="0"/>
      <dgm:spPr/>
    </dgm:pt>
    <dgm:pt modelId="{EF7B3C30-2F06-4420-B09C-21BD682875C9}" type="pres">
      <dgm:prSet presAssocID="{0D482436-0862-45AA-9C16-537184C7D1CC}" presName="node" presStyleLbl="revTx" presStyleIdx="2" presStyleCnt="5">
        <dgm:presLayoutVars>
          <dgm:bulletEnabled val="1"/>
        </dgm:presLayoutVars>
      </dgm:prSet>
      <dgm:spPr/>
    </dgm:pt>
    <dgm:pt modelId="{70636D45-6B01-4B50-BC33-7BB3CA62D3C9}" type="pres">
      <dgm:prSet presAssocID="{9327F35B-2CC3-4668-873C-F5F4214166F2}" presName="sibTrans" presStyleLbl="node1" presStyleIdx="2" presStyleCnt="5"/>
      <dgm:spPr/>
    </dgm:pt>
    <dgm:pt modelId="{35A66FF3-CD6E-4D24-8F50-1784B6A65AD3}" type="pres">
      <dgm:prSet presAssocID="{14E52359-CE38-4E0E-907E-79E590E20B97}" presName="dummy" presStyleCnt="0"/>
      <dgm:spPr/>
    </dgm:pt>
    <dgm:pt modelId="{B4DDC7C3-8CA6-4D16-B5A8-2715EA6DEFB9}" type="pres">
      <dgm:prSet presAssocID="{14E52359-CE38-4E0E-907E-79E590E20B97}" presName="node" presStyleLbl="revTx" presStyleIdx="3" presStyleCnt="5">
        <dgm:presLayoutVars>
          <dgm:bulletEnabled val="1"/>
        </dgm:presLayoutVars>
      </dgm:prSet>
      <dgm:spPr/>
    </dgm:pt>
    <dgm:pt modelId="{56580EB6-8C73-4900-BB72-FF34AF362645}" type="pres">
      <dgm:prSet presAssocID="{D359B703-DC12-4314-9902-1EBF924E71F1}" presName="sibTrans" presStyleLbl="node1" presStyleIdx="3" presStyleCnt="5"/>
      <dgm:spPr/>
    </dgm:pt>
    <dgm:pt modelId="{34918862-628F-4202-8B78-1B6D12B69A22}" type="pres">
      <dgm:prSet presAssocID="{6C519866-F096-42EE-A13A-14E5B34BB689}" presName="dummy" presStyleCnt="0"/>
      <dgm:spPr/>
    </dgm:pt>
    <dgm:pt modelId="{FC1B1223-4F7A-48E5-80A2-45B35BD1C10A}" type="pres">
      <dgm:prSet presAssocID="{6C519866-F096-42EE-A13A-14E5B34BB689}" presName="node" presStyleLbl="revTx" presStyleIdx="4" presStyleCnt="5">
        <dgm:presLayoutVars>
          <dgm:bulletEnabled val="1"/>
        </dgm:presLayoutVars>
      </dgm:prSet>
      <dgm:spPr/>
    </dgm:pt>
    <dgm:pt modelId="{2212F617-16D8-4E12-8BBC-D89271DB6591}" type="pres">
      <dgm:prSet presAssocID="{51650673-13D7-42FF-BB0A-353E0987654D}" presName="sibTrans" presStyleLbl="node1" presStyleIdx="4" presStyleCnt="5"/>
      <dgm:spPr/>
    </dgm:pt>
  </dgm:ptLst>
  <dgm:cxnLst>
    <dgm:cxn modelId="{9B01CE0D-AD50-4BB3-93A6-A7870540F634}" srcId="{D5432790-2814-4A05-83D9-1EA0BAF647E6}" destId="{DD6291A6-7D7F-4AD9-8CEC-3D03509ABE78}" srcOrd="0" destOrd="0" parTransId="{21918D78-A167-4F39-84D4-080B9445806C}" sibTransId="{D3216F75-492C-4E3D-955B-67B95CA567C1}"/>
    <dgm:cxn modelId="{CD6D0413-E6A1-497C-BAD2-97BBCE65209B}" type="presOf" srcId="{DD6291A6-7D7F-4AD9-8CEC-3D03509ABE78}" destId="{21263DEA-1C1B-4532-AD35-79F13DFAF470}" srcOrd="0" destOrd="0" presId="urn:microsoft.com/office/officeart/2005/8/layout/cycle1"/>
    <dgm:cxn modelId="{BBB69038-1B4E-4D8F-B973-5E4B80EDE273}" type="presOf" srcId="{D3216F75-492C-4E3D-955B-67B95CA567C1}" destId="{5D7820F4-5C73-44A6-BB34-704CEE92F44F}" srcOrd="0" destOrd="0" presId="urn:microsoft.com/office/officeart/2005/8/layout/cycle1"/>
    <dgm:cxn modelId="{F8241242-2AD0-4AF0-8EA7-A7ED42A95FC6}" type="presOf" srcId="{8DE3C2FF-F5B5-4DBB-B958-0E06B9340939}" destId="{969890E9-E5F7-4DC4-AEE6-25EC583F49EE}" srcOrd="0" destOrd="0" presId="urn:microsoft.com/office/officeart/2005/8/layout/cycle1"/>
    <dgm:cxn modelId="{DC09C242-CF85-4662-964F-7E8698FC501E}" type="presOf" srcId="{D5432790-2814-4A05-83D9-1EA0BAF647E6}" destId="{53E8CFEA-A240-4746-BBA9-DF5622F322B9}" srcOrd="0" destOrd="0" presId="urn:microsoft.com/office/officeart/2005/8/layout/cycle1"/>
    <dgm:cxn modelId="{92E2E869-3C5B-48C9-9418-A9796E9DDA14}" srcId="{D5432790-2814-4A05-83D9-1EA0BAF647E6}" destId="{14E52359-CE38-4E0E-907E-79E590E20B97}" srcOrd="3" destOrd="0" parTransId="{8E400782-3A8A-4128-82D2-48801876FE66}" sibTransId="{D359B703-DC12-4314-9902-1EBF924E71F1}"/>
    <dgm:cxn modelId="{FBA04850-5785-4447-9C9A-B05BB8A1BD4E}" type="presOf" srcId="{6C519866-F096-42EE-A13A-14E5B34BB689}" destId="{FC1B1223-4F7A-48E5-80A2-45B35BD1C10A}" srcOrd="0" destOrd="0" presId="urn:microsoft.com/office/officeart/2005/8/layout/cycle1"/>
    <dgm:cxn modelId="{DE23A091-9517-47B8-9DC1-E58C6E7BB98B}" srcId="{D5432790-2814-4A05-83D9-1EA0BAF647E6}" destId="{6C519866-F096-42EE-A13A-14E5B34BB689}" srcOrd="4" destOrd="0" parTransId="{2A632BA5-D273-42D0-A86C-196B03B92C29}" sibTransId="{51650673-13D7-42FF-BB0A-353E0987654D}"/>
    <dgm:cxn modelId="{D1A2D191-394E-410C-8329-F265B947BF47}" type="presOf" srcId="{D359B703-DC12-4314-9902-1EBF924E71F1}" destId="{56580EB6-8C73-4900-BB72-FF34AF362645}" srcOrd="0" destOrd="0" presId="urn:microsoft.com/office/officeart/2005/8/layout/cycle1"/>
    <dgm:cxn modelId="{D8DBBC98-6CD2-4DCC-BF66-DA24934809E4}" srcId="{D5432790-2814-4A05-83D9-1EA0BAF647E6}" destId="{0D482436-0862-45AA-9C16-537184C7D1CC}" srcOrd="2" destOrd="0" parTransId="{3D658035-7CF0-4165-90AF-F958296F4536}" sibTransId="{9327F35B-2CC3-4668-873C-F5F4214166F2}"/>
    <dgm:cxn modelId="{1744E1B3-F17E-4304-8CA3-5D02BE05FE45}" type="presOf" srcId="{9327F35B-2CC3-4668-873C-F5F4214166F2}" destId="{70636D45-6B01-4B50-BC33-7BB3CA62D3C9}" srcOrd="0" destOrd="0" presId="urn:microsoft.com/office/officeart/2005/8/layout/cycle1"/>
    <dgm:cxn modelId="{988D86BA-5A85-41A5-A976-50558B10036E}" srcId="{D5432790-2814-4A05-83D9-1EA0BAF647E6}" destId="{40FC679F-9286-437F-8D74-149B95D4D894}" srcOrd="1" destOrd="0" parTransId="{977F5B9C-16DA-4677-949D-20C5ED2925EF}" sibTransId="{8DE3C2FF-F5B5-4DBB-B958-0E06B9340939}"/>
    <dgm:cxn modelId="{A62EF5C5-4B94-4B8D-911C-461DF6711B90}" type="presOf" srcId="{51650673-13D7-42FF-BB0A-353E0987654D}" destId="{2212F617-16D8-4E12-8BBC-D89271DB6591}" srcOrd="0" destOrd="0" presId="urn:microsoft.com/office/officeart/2005/8/layout/cycle1"/>
    <dgm:cxn modelId="{0BF513C6-A24F-427E-A965-503CC6379085}" type="presOf" srcId="{0D482436-0862-45AA-9C16-537184C7D1CC}" destId="{EF7B3C30-2F06-4420-B09C-21BD682875C9}" srcOrd="0" destOrd="0" presId="urn:microsoft.com/office/officeart/2005/8/layout/cycle1"/>
    <dgm:cxn modelId="{6E145CEA-BDA8-4694-8974-3DFA08B2854A}" type="presOf" srcId="{14E52359-CE38-4E0E-907E-79E590E20B97}" destId="{B4DDC7C3-8CA6-4D16-B5A8-2715EA6DEFB9}" srcOrd="0" destOrd="0" presId="urn:microsoft.com/office/officeart/2005/8/layout/cycle1"/>
    <dgm:cxn modelId="{FEA909F5-315C-47C2-879B-EF07E6D81512}" type="presOf" srcId="{40FC679F-9286-437F-8D74-149B95D4D894}" destId="{D6BD020C-0883-4AF5-B92B-A66B5237B78E}" srcOrd="0" destOrd="0" presId="urn:microsoft.com/office/officeart/2005/8/layout/cycle1"/>
    <dgm:cxn modelId="{1138E898-9802-48C8-ABA2-673D46EF4B2C}" type="presParOf" srcId="{53E8CFEA-A240-4746-BBA9-DF5622F322B9}" destId="{0AED3F06-6DCD-448A-A499-D1C8B592E0B2}" srcOrd="0" destOrd="0" presId="urn:microsoft.com/office/officeart/2005/8/layout/cycle1"/>
    <dgm:cxn modelId="{B246B247-E920-4C58-82F7-DD0E8B356517}" type="presParOf" srcId="{53E8CFEA-A240-4746-BBA9-DF5622F322B9}" destId="{21263DEA-1C1B-4532-AD35-79F13DFAF470}" srcOrd="1" destOrd="0" presId="urn:microsoft.com/office/officeart/2005/8/layout/cycle1"/>
    <dgm:cxn modelId="{20E6A083-8C46-41F8-8E31-30F7C2430014}" type="presParOf" srcId="{53E8CFEA-A240-4746-BBA9-DF5622F322B9}" destId="{5D7820F4-5C73-44A6-BB34-704CEE92F44F}" srcOrd="2" destOrd="0" presId="urn:microsoft.com/office/officeart/2005/8/layout/cycle1"/>
    <dgm:cxn modelId="{8E982CED-90BD-43D3-982D-0A5DF5707A4C}" type="presParOf" srcId="{53E8CFEA-A240-4746-BBA9-DF5622F322B9}" destId="{B92DF95D-9D46-4C74-8CED-E63E1A12E0E6}" srcOrd="3" destOrd="0" presId="urn:microsoft.com/office/officeart/2005/8/layout/cycle1"/>
    <dgm:cxn modelId="{C2E643EB-5784-44FE-BB8E-43526874F4BD}" type="presParOf" srcId="{53E8CFEA-A240-4746-BBA9-DF5622F322B9}" destId="{D6BD020C-0883-4AF5-B92B-A66B5237B78E}" srcOrd="4" destOrd="0" presId="urn:microsoft.com/office/officeart/2005/8/layout/cycle1"/>
    <dgm:cxn modelId="{DAF3489D-4B6F-41E6-8CCF-22A8CFFC9A3F}" type="presParOf" srcId="{53E8CFEA-A240-4746-BBA9-DF5622F322B9}" destId="{969890E9-E5F7-4DC4-AEE6-25EC583F49EE}" srcOrd="5" destOrd="0" presId="urn:microsoft.com/office/officeart/2005/8/layout/cycle1"/>
    <dgm:cxn modelId="{FD89C734-8D2A-4284-8ED3-23C2DBEDB1D9}" type="presParOf" srcId="{53E8CFEA-A240-4746-BBA9-DF5622F322B9}" destId="{C74FEE40-2486-477F-B611-D4D694A7D0DF}" srcOrd="6" destOrd="0" presId="urn:microsoft.com/office/officeart/2005/8/layout/cycle1"/>
    <dgm:cxn modelId="{09DF6691-361D-46FE-B01E-9515967C11B1}" type="presParOf" srcId="{53E8CFEA-A240-4746-BBA9-DF5622F322B9}" destId="{EF7B3C30-2F06-4420-B09C-21BD682875C9}" srcOrd="7" destOrd="0" presId="urn:microsoft.com/office/officeart/2005/8/layout/cycle1"/>
    <dgm:cxn modelId="{DFE052F2-E114-4BAD-B92A-2BA74D012AFD}" type="presParOf" srcId="{53E8CFEA-A240-4746-BBA9-DF5622F322B9}" destId="{70636D45-6B01-4B50-BC33-7BB3CA62D3C9}" srcOrd="8" destOrd="0" presId="urn:microsoft.com/office/officeart/2005/8/layout/cycle1"/>
    <dgm:cxn modelId="{D8650829-F2F3-4827-9624-5BC7B634FF30}" type="presParOf" srcId="{53E8CFEA-A240-4746-BBA9-DF5622F322B9}" destId="{35A66FF3-CD6E-4D24-8F50-1784B6A65AD3}" srcOrd="9" destOrd="0" presId="urn:microsoft.com/office/officeart/2005/8/layout/cycle1"/>
    <dgm:cxn modelId="{515BB8C8-75DD-4103-AEF1-F1164315851C}" type="presParOf" srcId="{53E8CFEA-A240-4746-BBA9-DF5622F322B9}" destId="{B4DDC7C3-8CA6-4D16-B5A8-2715EA6DEFB9}" srcOrd="10" destOrd="0" presId="urn:microsoft.com/office/officeart/2005/8/layout/cycle1"/>
    <dgm:cxn modelId="{03F5A612-FF5C-4647-B3F9-D8784FA64F24}" type="presParOf" srcId="{53E8CFEA-A240-4746-BBA9-DF5622F322B9}" destId="{56580EB6-8C73-4900-BB72-FF34AF362645}" srcOrd="11" destOrd="0" presId="urn:microsoft.com/office/officeart/2005/8/layout/cycle1"/>
    <dgm:cxn modelId="{79AAC534-01F9-4FB1-B75E-6A9A8074E78E}" type="presParOf" srcId="{53E8CFEA-A240-4746-BBA9-DF5622F322B9}" destId="{34918862-628F-4202-8B78-1B6D12B69A22}" srcOrd="12" destOrd="0" presId="urn:microsoft.com/office/officeart/2005/8/layout/cycle1"/>
    <dgm:cxn modelId="{559DBECB-201E-4BA0-B7EE-BBB231D5A245}" type="presParOf" srcId="{53E8CFEA-A240-4746-BBA9-DF5622F322B9}" destId="{FC1B1223-4F7A-48E5-80A2-45B35BD1C10A}" srcOrd="13" destOrd="0" presId="urn:microsoft.com/office/officeart/2005/8/layout/cycle1"/>
    <dgm:cxn modelId="{12FE72EF-52DD-4066-A7EF-4253EA99493F}" type="presParOf" srcId="{53E8CFEA-A240-4746-BBA9-DF5622F322B9}" destId="{2212F617-16D8-4E12-8BBC-D89271DB659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5432790-2814-4A05-83D9-1EA0BAF647E6}" type="doc">
      <dgm:prSet loTypeId="urn:microsoft.com/office/officeart/2005/8/layout/cycle1" loCatId="cycle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de-DE"/>
        </a:p>
      </dgm:t>
    </dgm:pt>
    <dgm:pt modelId="{DD6291A6-7D7F-4AD9-8CEC-3D03509ABE78}">
      <dgm:prSet phldrT="[Text]"/>
      <dgm:spPr/>
      <dgm:t>
        <a:bodyPr/>
        <a:lstStyle/>
        <a:p>
          <a:r>
            <a:rPr lang="de-DE" dirty="0"/>
            <a:t>8</a:t>
          </a:r>
        </a:p>
      </dgm:t>
    </dgm:pt>
    <dgm:pt modelId="{21918D78-A167-4F39-84D4-080B9445806C}" type="parTrans" cxnId="{9B01CE0D-AD50-4BB3-93A6-A7870540F634}">
      <dgm:prSet/>
      <dgm:spPr/>
      <dgm:t>
        <a:bodyPr/>
        <a:lstStyle/>
        <a:p>
          <a:endParaRPr lang="de-DE"/>
        </a:p>
      </dgm:t>
    </dgm:pt>
    <dgm:pt modelId="{D3216F75-492C-4E3D-955B-67B95CA567C1}" type="sibTrans" cxnId="{9B01CE0D-AD50-4BB3-93A6-A7870540F634}">
      <dgm:prSet/>
      <dgm:spPr/>
      <dgm:t>
        <a:bodyPr/>
        <a:lstStyle/>
        <a:p>
          <a:endParaRPr lang="de-DE"/>
        </a:p>
      </dgm:t>
    </dgm:pt>
    <dgm:pt modelId="{40FC679F-9286-437F-8D74-149B95D4D894}">
      <dgm:prSet phldrT="[Text]"/>
      <dgm:spPr/>
      <dgm:t>
        <a:bodyPr/>
        <a:lstStyle/>
        <a:p>
          <a:r>
            <a:rPr lang="de-DE" dirty="0"/>
            <a:t>6</a:t>
          </a:r>
        </a:p>
      </dgm:t>
    </dgm:pt>
    <dgm:pt modelId="{977F5B9C-16DA-4677-949D-20C5ED2925EF}" type="parTrans" cxnId="{988D86BA-5A85-41A5-A976-50558B10036E}">
      <dgm:prSet/>
      <dgm:spPr/>
      <dgm:t>
        <a:bodyPr/>
        <a:lstStyle/>
        <a:p>
          <a:endParaRPr lang="de-DE"/>
        </a:p>
      </dgm:t>
    </dgm:pt>
    <dgm:pt modelId="{8DE3C2FF-F5B5-4DBB-B958-0E06B9340939}" type="sibTrans" cxnId="{988D86BA-5A85-41A5-A976-50558B10036E}">
      <dgm:prSet/>
      <dgm:spPr/>
      <dgm:t>
        <a:bodyPr/>
        <a:lstStyle/>
        <a:p>
          <a:endParaRPr lang="de-DE"/>
        </a:p>
      </dgm:t>
    </dgm:pt>
    <dgm:pt modelId="{0D482436-0862-45AA-9C16-537184C7D1CC}">
      <dgm:prSet phldrT="[Text]"/>
      <dgm:spPr/>
      <dgm:t>
        <a:bodyPr/>
        <a:lstStyle/>
        <a:p>
          <a:r>
            <a:rPr lang="de-DE" dirty="0"/>
            <a:t>4</a:t>
          </a:r>
        </a:p>
      </dgm:t>
    </dgm:pt>
    <dgm:pt modelId="{3D658035-7CF0-4165-90AF-F958296F4536}" type="parTrans" cxnId="{D8DBBC98-6CD2-4DCC-BF66-DA24934809E4}">
      <dgm:prSet/>
      <dgm:spPr/>
      <dgm:t>
        <a:bodyPr/>
        <a:lstStyle/>
        <a:p>
          <a:endParaRPr lang="de-DE"/>
        </a:p>
      </dgm:t>
    </dgm:pt>
    <dgm:pt modelId="{9327F35B-2CC3-4668-873C-F5F4214166F2}" type="sibTrans" cxnId="{D8DBBC98-6CD2-4DCC-BF66-DA24934809E4}">
      <dgm:prSet/>
      <dgm:spPr/>
      <dgm:t>
        <a:bodyPr vert="wordArtVert"/>
        <a:lstStyle/>
        <a:p>
          <a:endParaRPr lang="de-DE"/>
        </a:p>
      </dgm:t>
    </dgm:pt>
    <dgm:pt modelId="{14E52359-CE38-4E0E-907E-79E590E20B97}">
      <dgm:prSet phldrT="[Text]"/>
      <dgm:spPr/>
      <dgm:t>
        <a:bodyPr/>
        <a:lstStyle/>
        <a:p>
          <a:r>
            <a:rPr lang="de-DE" dirty="0"/>
            <a:t>2</a:t>
          </a:r>
        </a:p>
      </dgm:t>
    </dgm:pt>
    <dgm:pt modelId="{8E400782-3A8A-4128-82D2-48801876FE66}" type="parTrans" cxnId="{92E2E869-3C5B-48C9-9418-A9796E9DDA14}">
      <dgm:prSet/>
      <dgm:spPr/>
      <dgm:t>
        <a:bodyPr/>
        <a:lstStyle/>
        <a:p>
          <a:endParaRPr lang="de-DE"/>
        </a:p>
      </dgm:t>
    </dgm:pt>
    <dgm:pt modelId="{D359B703-DC12-4314-9902-1EBF924E71F1}" type="sibTrans" cxnId="{92E2E869-3C5B-48C9-9418-A9796E9DDA14}">
      <dgm:prSet/>
      <dgm:spPr/>
      <dgm:t>
        <a:bodyPr/>
        <a:lstStyle/>
        <a:p>
          <a:endParaRPr lang="de-DE"/>
        </a:p>
      </dgm:t>
    </dgm:pt>
    <dgm:pt modelId="{6C519866-F096-42EE-A13A-14E5B34BB689}">
      <dgm:prSet phldrT="[Text]"/>
      <dgm:spPr/>
      <dgm:t>
        <a:bodyPr/>
        <a:lstStyle/>
        <a:p>
          <a:r>
            <a:rPr lang="de-DE" dirty="0"/>
            <a:t>10</a:t>
          </a:r>
        </a:p>
      </dgm:t>
    </dgm:pt>
    <dgm:pt modelId="{2A632BA5-D273-42D0-A86C-196B03B92C29}" type="parTrans" cxnId="{DE23A091-9517-47B8-9DC1-E58C6E7BB98B}">
      <dgm:prSet/>
      <dgm:spPr/>
      <dgm:t>
        <a:bodyPr/>
        <a:lstStyle/>
        <a:p>
          <a:endParaRPr lang="de-DE"/>
        </a:p>
      </dgm:t>
    </dgm:pt>
    <dgm:pt modelId="{51650673-13D7-42FF-BB0A-353E0987654D}" type="sibTrans" cxnId="{DE23A091-9517-47B8-9DC1-E58C6E7BB98B}">
      <dgm:prSet/>
      <dgm:spPr/>
      <dgm:t>
        <a:bodyPr/>
        <a:lstStyle/>
        <a:p>
          <a:endParaRPr lang="de-DE"/>
        </a:p>
      </dgm:t>
    </dgm:pt>
    <dgm:pt modelId="{53E8CFEA-A240-4746-BBA9-DF5622F322B9}" type="pres">
      <dgm:prSet presAssocID="{D5432790-2814-4A05-83D9-1EA0BAF647E6}" presName="cycle" presStyleCnt="0">
        <dgm:presLayoutVars>
          <dgm:dir val="rev"/>
          <dgm:resizeHandles val="exact"/>
        </dgm:presLayoutVars>
      </dgm:prSet>
      <dgm:spPr/>
    </dgm:pt>
    <dgm:pt modelId="{0AED3F06-6DCD-448A-A499-D1C8B592E0B2}" type="pres">
      <dgm:prSet presAssocID="{DD6291A6-7D7F-4AD9-8CEC-3D03509ABE78}" presName="dummy" presStyleCnt="0"/>
      <dgm:spPr/>
    </dgm:pt>
    <dgm:pt modelId="{21263DEA-1C1B-4532-AD35-79F13DFAF470}" type="pres">
      <dgm:prSet presAssocID="{DD6291A6-7D7F-4AD9-8CEC-3D03509ABE78}" presName="node" presStyleLbl="revTx" presStyleIdx="0" presStyleCnt="5">
        <dgm:presLayoutVars>
          <dgm:bulletEnabled val="1"/>
        </dgm:presLayoutVars>
      </dgm:prSet>
      <dgm:spPr/>
    </dgm:pt>
    <dgm:pt modelId="{5D7820F4-5C73-44A6-BB34-704CEE92F44F}" type="pres">
      <dgm:prSet presAssocID="{D3216F75-492C-4E3D-955B-67B95CA567C1}" presName="sibTrans" presStyleLbl="node1" presStyleIdx="0" presStyleCnt="5"/>
      <dgm:spPr/>
    </dgm:pt>
    <dgm:pt modelId="{B92DF95D-9D46-4C74-8CED-E63E1A12E0E6}" type="pres">
      <dgm:prSet presAssocID="{40FC679F-9286-437F-8D74-149B95D4D894}" presName="dummy" presStyleCnt="0"/>
      <dgm:spPr/>
    </dgm:pt>
    <dgm:pt modelId="{D6BD020C-0883-4AF5-B92B-A66B5237B78E}" type="pres">
      <dgm:prSet presAssocID="{40FC679F-9286-437F-8D74-149B95D4D894}" presName="node" presStyleLbl="revTx" presStyleIdx="1" presStyleCnt="5">
        <dgm:presLayoutVars>
          <dgm:bulletEnabled val="1"/>
        </dgm:presLayoutVars>
      </dgm:prSet>
      <dgm:spPr/>
    </dgm:pt>
    <dgm:pt modelId="{969890E9-E5F7-4DC4-AEE6-25EC583F49EE}" type="pres">
      <dgm:prSet presAssocID="{8DE3C2FF-F5B5-4DBB-B958-0E06B9340939}" presName="sibTrans" presStyleLbl="node1" presStyleIdx="1" presStyleCnt="5"/>
      <dgm:spPr/>
    </dgm:pt>
    <dgm:pt modelId="{C74FEE40-2486-477F-B611-D4D694A7D0DF}" type="pres">
      <dgm:prSet presAssocID="{0D482436-0862-45AA-9C16-537184C7D1CC}" presName="dummy" presStyleCnt="0"/>
      <dgm:spPr/>
    </dgm:pt>
    <dgm:pt modelId="{EF7B3C30-2F06-4420-B09C-21BD682875C9}" type="pres">
      <dgm:prSet presAssocID="{0D482436-0862-45AA-9C16-537184C7D1CC}" presName="node" presStyleLbl="revTx" presStyleIdx="2" presStyleCnt="5">
        <dgm:presLayoutVars>
          <dgm:bulletEnabled val="1"/>
        </dgm:presLayoutVars>
      </dgm:prSet>
      <dgm:spPr/>
    </dgm:pt>
    <dgm:pt modelId="{70636D45-6B01-4B50-BC33-7BB3CA62D3C9}" type="pres">
      <dgm:prSet presAssocID="{9327F35B-2CC3-4668-873C-F5F4214166F2}" presName="sibTrans" presStyleLbl="node1" presStyleIdx="2" presStyleCnt="5"/>
      <dgm:spPr/>
    </dgm:pt>
    <dgm:pt modelId="{35A66FF3-CD6E-4D24-8F50-1784B6A65AD3}" type="pres">
      <dgm:prSet presAssocID="{14E52359-CE38-4E0E-907E-79E590E20B97}" presName="dummy" presStyleCnt="0"/>
      <dgm:spPr/>
    </dgm:pt>
    <dgm:pt modelId="{B4DDC7C3-8CA6-4D16-B5A8-2715EA6DEFB9}" type="pres">
      <dgm:prSet presAssocID="{14E52359-CE38-4E0E-907E-79E590E20B97}" presName="node" presStyleLbl="revTx" presStyleIdx="3" presStyleCnt="5">
        <dgm:presLayoutVars>
          <dgm:bulletEnabled val="1"/>
        </dgm:presLayoutVars>
      </dgm:prSet>
      <dgm:spPr/>
    </dgm:pt>
    <dgm:pt modelId="{56580EB6-8C73-4900-BB72-FF34AF362645}" type="pres">
      <dgm:prSet presAssocID="{D359B703-DC12-4314-9902-1EBF924E71F1}" presName="sibTrans" presStyleLbl="node1" presStyleIdx="3" presStyleCnt="5"/>
      <dgm:spPr/>
    </dgm:pt>
    <dgm:pt modelId="{34918862-628F-4202-8B78-1B6D12B69A22}" type="pres">
      <dgm:prSet presAssocID="{6C519866-F096-42EE-A13A-14E5B34BB689}" presName="dummy" presStyleCnt="0"/>
      <dgm:spPr/>
    </dgm:pt>
    <dgm:pt modelId="{FC1B1223-4F7A-48E5-80A2-45B35BD1C10A}" type="pres">
      <dgm:prSet presAssocID="{6C519866-F096-42EE-A13A-14E5B34BB689}" presName="node" presStyleLbl="revTx" presStyleIdx="4" presStyleCnt="5">
        <dgm:presLayoutVars>
          <dgm:bulletEnabled val="1"/>
        </dgm:presLayoutVars>
      </dgm:prSet>
      <dgm:spPr/>
    </dgm:pt>
    <dgm:pt modelId="{2212F617-16D8-4E12-8BBC-D89271DB6591}" type="pres">
      <dgm:prSet presAssocID="{51650673-13D7-42FF-BB0A-353E0987654D}" presName="sibTrans" presStyleLbl="node1" presStyleIdx="4" presStyleCnt="5"/>
      <dgm:spPr/>
    </dgm:pt>
  </dgm:ptLst>
  <dgm:cxnLst>
    <dgm:cxn modelId="{9B01CE0D-AD50-4BB3-93A6-A7870540F634}" srcId="{D5432790-2814-4A05-83D9-1EA0BAF647E6}" destId="{DD6291A6-7D7F-4AD9-8CEC-3D03509ABE78}" srcOrd="0" destOrd="0" parTransId="{21918D78-A167-4F39-84D4-080B9445806C}" sibTransId="{D3216F75-492C-4E3D-955B-67B95CA567C1}"/>
    <dgm:cxn modelId="{CD6D0413-E6A1-497C-BAD2-97BBCE65209B}" type="presOf" srcId="{DD6291A6-7D7F-4AD9-8CEC-3D03509ABE78}" destId="{21263DEA-1C1B-4532-AD35-79F13DFAF470}" srcOrd="0" destOrd="0" presId="urn:microsoft.com/office/officeart/2005/8/layout/cycle1"/>
    <dgm:cxn modelId="{BBB69038-1B4E-4D8F-B973-5E4B80EDE273}" type="presOf" srcId="{D3216F75-492C-4E3D-955B-67B95CA567C1}" destId="{5D7820F4-5C73-44A6-BB34-704CEE92F44F}" srcOrd="0" destOrd="0" presId="urn:microsoft.com/office/officeart/2005/8/layout/cycle1"/>
    <dgm:cxn modelId="{F8241242-2AD0-4AF0-8EA7-A7ED42A95FC6}" type="presOf" srcId="{8DE3C2FF-F5B5-4DBB-B958-0E06B9340939}" destId="{969890E9-E5F7-4DC4-AEE6-25EC583F49EE}" srcOrd="0" destOrd="0" presId="urn:microsoft.com/office/officeart/2005/8/layout/cycle1"/>
    <dgm:cxn modelId="{DC09C242-CF85-4662-964F-7E8698FC501E}" type="presOf" srcId="{D5432790-2814-4A05-83D9-1EA0BAF647E6}" destId="{53E8CFEA-A240-4746-BBA9-DF5622F322B9}" srcOrd="0" destOrd="0" presId="urn:microsoft.com/office/officeart/2005/8/layout/cycle1"/>
    <dgm:cxn modelId="{92E2E869-3C5B-48C9-9418-A9796E9DDA14}" srcId="{D5432790-2814-4A05-83D9-1EA0BAF647E6}" destId="{14E52359-CE38-4E0E-907E-79E590E20B97}" srcOrd="3" destOrd="0" parTransId="{8E400782-3A8A-4128-82D2-48801876FE66}" sibTransId="{D359B703-DC12-4314-9902-1EBF924E71F1}"/>
    <dgm:cxn modelId="{FBA04850-5785-4447-9C9A-B05BB8A1BD4E}" type="presOf" srcId="{6C519866-F096-42EE-A13A-14E5B34BB689}" destId="{FC1B1223-4F7A-48E5-80A2-45B35BD1C10A}" srcOrd="0" destOrd="0" presId="urn:microsoft.com/office/officeart/2005/8/layout/cycle1"/>
    <dgm:cxn modelId="{DE23A091-9517-47B8-9DC1-E58C6E7BB98B}" srcId="{D5432790-2814-4A05-83D9-1EA0BAF647E6}" destId="{6C519866-F096-42EE-A13A-14E5B34BB689}" srcOrd="4" destOrd="0" parTransId="{2A632BA5-D273-42D0-A86C-196B03B92C29}" sibTransId="{51650673-13D7-42FF-BB0A-353E0987654D}"/>
    <dgm:cxn modelId="{D1A2D191-394E-410C-8329-F265B947BF47}" type="presOf" srcId="{D359B703-DC12-4314-9902-1EBF924E71F1}" destId="{56580EB6-8C73-4900-BB72-FF34AF362645}" srcOrd="0" destOrd="0" presId="urn:microsoft.com/office/officeart/2005/8/layout/cycle1"/>
    <dgm:cxn modelId="{D8DBBC98-6CD2-4DCC-BF66-DA24934809E4}" srcId="{D5432790-2814-4A05-83D9-1EA0BAF647E6}" destId="{0D482436-0862-45AA-9C16-537184C7D1CC}" srcOrd="2" destOrd="0" parTransId="{3D658035-7CF0-4165-90AF-F958296F4536}" sibTransId="{9327F35B-2CC3-4668-873C-F5F4214166F2}"/>
    <dgm:cxn modelId="{1744E1B3-F17E-4304-8CA3-5D02BE05FE45}" type="presOf" srcId="{9327F35B-2CC3-4668-873C-F5F4214166F2}" destId="{70636D45-6B01-4B50-BC33-7BB3CA62D3C9}" srcOrd="0" destOrd="0" presId="urn:microsoft.com/office/officeart/2005/8/layout/cycle1"/>
    <dgm:cxn modelId="{988D86BA-5A85-41A5-A976-50558B10036E}" srcId="{D5432790-2814-4A05-83D9-1EA0BAF647E6}" destId="{40FC679F-9286-437F-8D74-149B95D4D894}" srcOrd="1" destOrd="0" parTransId="{977F5B9C-16DA-4677-949D-20C5ED2925EF}" sibTransId="{8DE3C2FF-F5B5-4DBB-B958-0E06B9340939}"/>
    <dgm:cxn modelId="{A62EF5C5-4B94-4B8D-911C-461DF6711B90}" type="presOf" srcId="{51650673-13D7-42FF-BB0A-353E0987654D}" destId="{2212F617-16D8-4E12-8BBC-D89271DB6591}" srcOrd="0" destOrd="0" presId="urn:microsoft.com/office/officeart/2005/8/layout/cycle1"/>
    <dgm:cxn modelId="{0BF513C6-A24F-427E-A965-503CC6379085}" type="presOf" srcId="{0D482436-0862-45AA-9C16-537184C7D1CC}" destId="{EF7B3C30-2F06-4420-B09C-21BD682875C9}" srcOrd="0" destOrd="0" presId="urn:microsoft.com/office/officeart/2005/8/layout/cycle1"/>
    <dgm:cxn modelId="{6E145CEA-BDA8-4694-8974-3DFA08B2854A}" type="presOf" srcId="{14E52359-CE38-4E0E-907E-79E590E20B97}" destId="{B4DDC7C3-8CA6-4D16-B5A8-2715EA6DEFB9}" srcOrd="0" destOrd="0" presId="urn:microsoft.com/office/officeart/2005/8/layout/cycle1"/>
    <dgm:cxn modelId="{FEA909F5-315C-47C2-879B-EF07E6D81512}" type="presOf" srcId="{40FC679F-9286-437F-8D74-149B95D4D894}" destId="{D6BD020C-0883-4AF5-B92B-A66B5237B78E}" srcOrd="0" destOrd="0" presId="urn:microsoft.com/office/officeart/2005/8/layout/cycle1"/>
    <dgm:cxn modelId="{1138E898-9802-48C8-ABA2-673D46EF4B2C}" type="presParOf" srcId="{53E8CFEA-A240-4746-BBA9-DF5622F322B9}" destId="{0AED3F06-6DCD-448A-A499-D1C8B592E0B2}" srcOrd="0" destOrd="0" presId="urn:microsoft.com/office/officeart/2005/8/layout/cycle1"/>
    <dgm:cxn modelId="{B246B247-E920-4C58-82F7-DD0E8B356517}" type="presParOf" srcId="{53E8CFEA-A240-4746-BBA9-DF5622F322B9}" destId="{21263DEA-1C1B-4532-AD35-79F13DFAF470}" srcOrd="1" destOrd="0" presId="urn:microsoft.com/office/officeart/2005/8/layout/cycle1"/>
    <dgm:cxn modelId="{20E6A083-8C46-41F8-8E31-30F7C2430014}" type="presParOf" srcId="{53E8CFEA-A240-4746-BBA9-DF5622F322B9}" destId="{5D7820F4-5C73-44A6-BB34-704CEE92F44F}" srcOrd="2" destOrd="0" presId="urn:microsoft.com/office/officeart/2005/8/layout/cycle1"/>
    <dgm:cxn modelId="{8E982CED-90BD-43D3-982D-0A5DF5707A4C}" type="presParOf" srcId="{53E8CFEA-A240-4746-BBA9-DF5622F322B9}" destId="{B92DF95D-9D46-4C74-8CED-E63E1A12E0E6}" srcOrd="3" destOrd="0" presId="urn:microsoft.com/office/officeart/2005/8/layout/cycle1"/>
    <dgm:cxn modelId="{C2E643EB-5784-44FE-BB8E-43526874F4BD}" type="presParOf" srcId="{53E8CFEA-A240-4746-BBA9-DF5622F322B9}" destId="{D6BD020C-0883-4AF5-B92B-A66B5237B78E}" srcOrd="4" destOrd="0" presId="urn:microsoft.com/office/officeart/2005/8/layout/cycle1"/>
    <dgm:cxn modelId="{DAF3489D-4B6F-41E6-8CCF-22A8CFFC9A3F}" type="presParOf" srcId="{53E8CFEA-A240-4746-BBA9-DF5622F322B9}" destId="{969890E9-E5F7-4DC4-AEE6-25EC583F49EE}" srcOrd="5" destOrd="0" presId="urn:microsoft.com/office/officeart/2005/8/layout/cycle1"/>
    <dgm:cxn modelId="{FD89C734-8D2A-4284-8ED3-23C2DBEDB1D9}" type="presParOf" srcId="{53E8CFEA-A240-4746-BBA9-DF5622F322B9}" destId="{C74FEE40-2486-477F-B611-D4D694A7D0DF}" srcOrd="6" destOrd="0" presId="urn:microsoft.com/office/officeart/2005/8/layout/cycle1"/>
    <dgm:cxn modelId="{09DF6691-361D-46FE-B01E-9515967C11B1}" type="presParOf" srcId="{53E8CFEA-A240-4746-BBA9-DF5622F322B9}" destId="{EF7B3C30-2F06-4420-B09C-21BD682875C9}" srcOrd="7" destOrd="0" presId="urn:microsoft.com/office/officeart/2005/8/layout/cycle1"/>
    <dgm:cxn modelId="{DFE052F2-E114-4BAD-B92A-2BA74D012AFD}" type="presParOf" srcId="{53E8CFEA-A240-4746-BBA9-DF5622F322B9}" destId="{70636D45-6B01-4B50-BC33-7BB3CA62D3C9}" srcOrd="8" destOrd="0" presId="urn:microsoft.com/office/officeart/2005/8/layout/cycle1"/>
    <dgm:cxn modelId="{D8650829-F2F3-4827-9624-5BC7B634FF30}" type="presParOf" srcId="{53E8CFEA-A240-4746-BBA9-DF5622F322B9}" destId="{35A66FF3-CD6E-4D24-8F50-1784B6A65AD3}" srcOrd="9" destOrd="0" presId="urn:microsoft.com/office/officeart/2005/8/layout/cycle1"/>
    <dgm:cxn modelId="{515BB8C8-75DD-4103-AEF1-F1164315851C}" type="presParOf" srcId="{53E8CFEA-A240-4746-BBA9-DF5622F322B9}" destId="{B4DDC7C3-8CA6-4D16-B5A8-2715EA6DEFB9}" srcOrd="10" destOrd="0" presId="urn:microsoft.com/office/officeart/2005/8/layout/cycle1"/>
    <dgm:cxn modelId="{03F5A612-FF5C-4647-B3F9-D8784FA64F24}" type="presParOf" srcId="{53E8CFEA-A240-4746-BBA9-DF5622F322B9}" destId="{56580EB6-8C73-4900-BB72-FF34AF362645}" srcOrd="11" destOrd="0" presId="urn:microsoft.com/office/officeart/2005/8/layout/cycle1"/>
    <dgm:cxn modelId="{79AAC534-01F9-4FB1-B75E-6A9A8074E78E}" type="presParOf" srcId="{53E8CFEA-A240-4746-BBA9-DF5622F322B9}" destId="{34918862-628F-4202-8B78-1B6D12B69A22}" srcOrd="12" destOrd="0" presId="urn:microsoft.com/office/officeart/2005/8/layout/cycle1"/>
    <dgm:cxn modelId="{559DBECB-201E-4BA0-B7EE-BBB231D5A245}" type="presParOf" srcId="{53E8CFEA-A240-4746-BBA9-DF5622F322B9}" destId="{FC1B1223-4F7A-48E5-80A2-45B35BD1C10A}" srcOrd="13" destOrd="0" presId="urn:microsoft.com/office/officeart/2005/8/layout/cycle1"/>
    <dgm:cxn modelId="{12FE72EF-52DD-4066-A7EF-4253EA99493F}" type="presParOf" srcId="{53E8CFEA-A240-4746-BBA9-DF5622F322B9}" destId="{2212F617-16D8-4E12-8BBC-D89271DB659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5432790-2814-4A05-83D9-1EA0BAF647E6}" type="doc">
      <dgm:prSet loTypeId="urn:microsoft.com/office/officeart/2005/8/layout/cycle1" loCatId="cycle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DD6291A6-7D7F-4AD9-8CEC-3D03509ABE78}">
      <dgm:prSet phldrT="[Text]"/>
      <dgm:spPr/>
      <dgm:t>
        <a:bodyPr/>
        <a:lstStyle/>
        <a:p>
          <a:r>
            <a:rPr lang="de-DE" dirty="0"/>
            <a:t>5</a:t>
          </a:r>
        </a:p>
      </dgm:t>
    </dgm:pt>
    <dgm:pt modelId="{21918D78-A167-4F39-84D4-080B9445806C}" type="parTrans" cxnId="{9B01CE0D-AD50-4BB3-93A6-A7870540F634}">
      <dgm:prSet/>
      <dgm:spPr/>
      <dgm:t>
        <a:bodyPr/>
        <a:lstStyle/>
        <a:p>
          <a:endParaRPr lang="de-DE"/>
        </a:p>
      </dgm:t>
    </dgm:pt>
    <dgm:pt modelId="{D3216F75-492C-4E3D-955B-67B95CA567C1}" type="sibTrans" cxnId="{9B01CE0D-AD50-4BB3-93A6-A7870540F634}">
      <dgm:prSet/>
      <dgm:spPr/>
      <dgm:t>
        <a:bodyPr/>
        <a:lstStyle/>
        <a:p>
          <a:endParaRPr lang="de-DE"/>
        </a:p>
      </dgm:t>
    </dgm:pt>
    <dgm:pt modelId="{40FC679F-9286-437F-8D74-149B95D4D894}">
      <dgm:prSet phldrT="[Text]"/>
      <dgm:spPr/>
      <dgm:t>
        <a:bodyPr/>
        <a:lstStyle/>
        <a:p>
          <a:r>
            <a:rPr lang="de-DE" dirty="0"/>
            <a:t>7</a:t>
          </a:r>
        </a:p>
      </dgm:t>
    </dgm:pt>
    <dgm:pt modelId="{977F5B9C-16DA-4677-949D-20C5ED2925EF}" type="parTrans" cxnId="{988D86BA-5A85-41A5-A976-50558B10036E}">
      <dgm:prSet/>
      <dgm:spPr/>
      <dgm:t>
        <a:bodyPr/>
        <a:lstStyle/>
        <a:p>
          <a:endParaRPr lang="de-DE"/>
        </a:p>
      </dgm:t>
    </dgm:pt>
    <dgm:pt modelId="{8DE3C2FF-F5B5-4DBB-B958-0E06B9340939}" type="sibTrans" cxnId="{988D86BA-5A85-41A5-A976-50558B10036E}">
      <dgm:prSet/>
      <dgm:spPr/>
      <dgm:t>
        <a:bodyPr/>
        <a:lstStyle/>
        <a:p>
          <a:endParaRPr lang="de-DE"/>
        </a:p>
      </dgm:t>
    </dgm:pt>
    <dgm:pt modelId="{0D482436-0862-45AA-9C16-537184C7D1CC}">
      <dgm:prSet phldrT="[Text]"/>
      <dgm:spPr/>
      <dgm:t>
        <a:bodyPr/>
        <a:lstStyle/>
        <a:p>
          <a:r>
            <a:rPr lang="de-DE" dirty="0"/>
            <a:t>9</a:t>
          </a:r>
        </a:p>
      </dgm:t>
    </dgm:pt>
    <dgm:pt modelId="{3D658035-7CF0-4165-90AF-F958296F4536}" type="parTrans" cxnId="{D8DBBC98-6CD2-4DCC-BF66-DA24934809E4}">
      <dgm:prSet/>
      <dgm:spPr/>
      <dgm:t>
        <a:bodyPr/>
        <a:lstStyle/>
        <a:p>
          <a:endParaRPr lang="de-DE"/>
        </a:p>
      </dgm:t>
    </dgm:pt>
    <dgm:pt modelId="{9327F35B-2CC3-4668-873C-F5F4214166F2}" type="sibTrans" cxnId="{D8DBBC98-6CD2-4DCC-BF66-DA24934809E4}">
      <dgm:prSet/>
      <dgm:spPr/>
      <dgm:t>
        <a:bodyPr/>
        <a:lstStyle/>
        <a:p>
          <a:endParaRPr lang="de-DE"/>
        </a:p>
      </dgm:t>
    </dgm:pt>
    <dgm:pt modelId="{14E52359-CE38-4E0E-907E-79E590E20B97}">
      <dgm:prSet phldrT="[Text]"/>
      <dgm:spPr/>
      <dgm:t>
        <a:bodyPr/>
        <a:lstStyle/>
        <a:p>
          <a:r>
            <a:rPr lang="de-DE" dirty="0"/>
            <a:t>1</a:t>
          </a:r>
        </a:p>
      </dgm:t>
    </dgm:pt>
    <dgm:pt modelId="{8E400782-3A8A-4128-82D2-48801876FE66}" type="parTrans" cxnId="{92E2E869-3C5B-48C9-9418-A9796E9DDA14}">
      <dgm:prSet/>
      <dgm:spPr/>
      <dgm:t>
        <a:bodyPr/>
        <a:lstStyle/>
        <a:p>
          <a:endParaRPr lang="de-DE"/>
        </a:p>
      </dgm:t>
    </dgm:pt>
    <dgm:pt modelId="{D359B703-DC12-4314-9902-1EBF924E71F1}" type="sibTrans" cxnId="{92E2E869-3C5B-48C9-9418-A9796E9DDA14}">
      <dgm:prSet/>
      <dgm:spPr/>
      <dgm:t>
        <a:bodyPr/>
        <a:lstStyle/>
        <a:p>
          <a:endParaRPr lang="de-DE"/>
        </a:p>
      </dgm:t>
    </dgm:pt>
    <dgm:pt modelId="{6C519866-F096-42EE-A13A-14E5B34BB689}">
      <dgm:prSet phldrT="[Text]"/>
      <dgm:spPr/>
      <dgm:t>
        <a:bodyPr/>
        <a:lstStyle/>
        <a:p>
          <a:r>
            <a:rPr lang="de-DE" dirty="0"/>
            <a:t>3</a:t>
          </a:r>
        </a:p>
      </dgm:t>
    </dgm:pt>
    <dgm:pt modelId="{2A632BA5-D273-42D0-A86C-196B03B92C29}" type="parTrans" cxnId="{DE23A091-9517-47B8-9DC1-E58C6E7BB98B}">
      <dgm:prSet/>
      <dgm:spPr/>
      <dgm:t>
        <a:bodyPr/>
        <a:lstStyle/>
        <a:p>
          <a:endParaRPr lang="de-DE"/>
        </a:p>
      </dgm:t>
    </dgm:pt>
    <dgm:pt modelId="{51650673-13D7-42FF-BB0A-353E0987654D}" type="sibTrans" cxnId="{DE23A091-9517-47B8-9DC1-E58C6E7BB98B}">
      <dgm:prSet/>
      <dgm:spPr/>
      <dgm:t>
        <a:bodyPr/>
        <a:lstStyle/>
        <a:p>
          <a:endParaRPr lang="de-DE"/>
        </a:p>
      </dgm:t>
    </dgm:pt>
    <dgm:pt modelId="{53E8CFEA-A240-4746-BBA9-DF5622F322B9}" type="pres">
      <dgm:prSet presAssocID="{D5432790-2814-4A05-83D9-1EA0BAF647E6}" presName="cycle" presStyleCnt="0">
        <dgm:presLayoutVars>
          <dgm:dir/>
          <dgm:resizeHandles val="exact"/>
        </dgm:presLayoutVars>
      </dgm:prSet>
      <dgm:spPr/>
    </dgm:pt>
    <dgm:pt modelId="{0AED3F06-6DCD-448A-A499-D1C8B592E0B2}" type="pres">
      <dgm:prSet presAssocID="{DD6291A6-7D7F-4AD9-8CEC-3D03509ABE78}" presName="dummy" presStyleCnt="0"/>
      <dgm:spPr/>
    </dgm:pt>
    <dgm:pt modelId="{21263DEA-1C1B-4532-AD35-79F13DFAF470}" type="pres">
      <dgm:prSet presAssocID="{DD6291A6-7D7F-4AD9-8CEC-3D03509ABE78}" presName="node" presStyleLbl="revTx" presStyleIdx="0" presStyleCnt="5">
        <dgm:presLayoutVars>
          <dgm:bulletEnabled val="1"/>
        </dgm:presLayoutVars>
      </dgm:prSet>
      <dgm:spPr/>
    </dgm:pt>
    <dgm:pt modelId="{5D7820F4-5C73-44A6-BB34-704CEE92F44F}" type="pres">
      <dgm:prSet presAssocID="{D3216F75-492C-4E3D-955B-67B95CA567C1}" presName="sibTrans" presStyleLbl="node1" presStyleIdx="0" presStyleCnt="5"/>
      <dgm:spPr/>
    </dgm:pt>
    <dgm:pt modelId="{B92DF95D-9D46-4C74-8CED-E63E1A12E0E6}" type="pres">
      <dgm:prSet presAssocID="{40FC679F-9286-437F-8D74-149B95D4D894}" presName="dummy" presStyleCnt="0"/>
      <dgm:spPr/>
    </dgm:pt>
    <dgm:pt modelId="{D6BD020C-0883-4AF5-B92B-A66B5237B78E}" type="pres">
      <dgm:prSet presAssocID="{40FC679F-9286-437F-8D74-149B95D4D894}" presName="node" presStyleLbl="revTx" presStyleIdx="1" presStyleCnt="5">
        <dgm:presLayoutVars>
          <dgm:bulletEnabled val="1"/>
        </dgm:presLayoutVars>
      </dgm:prSet>
      <dgm:spPr/>
    </dgm:pt>
    <dgm:pt modelId="{969890E9-E5F7-4DC4-AEE6-25EC583F49EE}" type="pres">
      <dgm:prSet presAssocID="{8DE3C2FF-F5B5-4DBB-B958-0E06B9340939}" presName="sibTrans" presStyleLbl="node1" presStyleIdx="1" presStyleCnt="5"/>
      <dgm:spPr/>
    </dgm:pt>
    <dgm:pt modelId="{C74FEE40-2486-477F-B611-D4D694A7D0DF}" type="pres">
      <dgm:prSet presAssocID="{0D482436-0862-45AA-9C16-537184C7D1CC}" presName="dummy" presStyleCnt="0"/>
      <dgm:spPr/>
    </dgm:pt>
    <dgm:pt modelId="{EF7B3C30-2F06-4420-B09C-21BD682875C9}" type="pres">
      <dgm:prSet presAssocID="{0D482436-0862-45AA-9C16-537184C7D1CC}" presName="node" presStyleLbl="revTx" presStyleIdx="2" presStyleCnt="5">
        <dgm:presLayoutVars>
          <dgm:bulletEnabled val="1"/>
        </dgm:presLayoutVars>
      </dgm:prSet>
      <dgm:spPr/>
    </dgm:pt>
    <dgm:pt modelId="{70636D45-6B01-4B50-BC33-7BB3CA62D3C9}" type="pres">
      <dgm:prSet presAssocID="{9327F35B-2CC3-4668-873C-F5F4214166F2}" presName="sibTrans" presStyleLbl="node1" presStyleIdx="2" presStyleCnt="5"/>
      <dgm:spPr/>
    </dgm:pt>
    <dgm:pt modelId="{35A66FF3-CD6E-4D24-8F50-1784B6A65AD3}" type="pres">
      <dgm:prSet presAssocID="{14E52359-CE38-4E0E-907E-79E590E20B97}" presName="dummy" presStyleCnt="0"/>
      <dgm:spPr/>
    </dgm:pt>
    <dgm:pt modelId="{B4DDC7C3-8CA6-4D16-B5A8-2715EA6DEFB9}" type="pres">
      <dgm:prSet presAssocID="{14E52359-CE38-4E0E-907E-79E590E20B97}" presName="node" presStyleLbl="revTx" presStyleIdx="3" presStyleCnt="5">
        <dgm:presLayoutVars>
          <dgm:bulletEnabled val="1"/>
        </dgm:presLayoutVars>
      </dgm:prSet>
      <dgm:spPr/>
    </dgm:pt>
    <dgm:pt modelId="{56580EB6-8C73-4900-BB72-FF34AF362645}" type="pres">
      <dgm:prSet presAssocID="{D359B703-DC12-4314-9902-1EBF924E71F1}" presName="sibTrans" presStyleLbl="node1" presStyleIdx="3" presStyleCnt="5"/>
      <dgm:spPr/>
    </dgm:pt>
    <dgm:pt modelId="{34918862-628F-4202-8B78-1B6D12B69A22}" type="pres">
      <dgm:prSet presAssocID="{6C519866-F096-42EE-A13A-14E5B34BB689}" presName="dummy" presStyleCnt="0"/>
      <dgm:spPr/>
    </dgm:pt>
    <dgm:pt modelId="{FC1B1223-4F7A-48E5-80A2-45B35BD1C10A}" type="pres">
      <dgm:prSet presAssocID="{6C519866-F096-42EE-A13A-14E5B34BB689}" presName="node" presStyleLbl="revTx" presStyleIdx="4" presStyleCnt="5">
        <dgm:presLayoutVars>
          <dgm:bulletEnabled val="1"/>
        </dgm:presLayoutVars>
      </dgm:prSet>
      <dgm:spPr/>
    </dgm:pt>
    <dgm:pt modelId="{2212F617-16D8-4E12-8BBC-D89271DB6591}" type="pres">
      <dgm:prSet presAssocID="{51650673-13D7-42FF-BB0A-353E0987654D}" presName="sibTrans" presStyleLbl="node1" presStyleIdx="4" presStyleCnt="5"/>
      <dgm:spPr/>
    </dgm:pt>
  </dgm:ptLst>
  <dgm:cxnLst>
    <dgm:cxn modelId="{9B01CE0D-AD50-4BB3-93A6-A7870540F634}" srcId="{D5432790-2814-4A05-83D9-1EA0BAF647E6}" destId="{DD6291A6-7D7F-4AD9-8CEC-3D03509ABE78}" srcOrd="0" destOrd="0" parTransId="{21918D78-A167-4F39-84D4-080B9445806C}" sibTransId="{D3216F75-492C-4E3D-955B-67B95CA567C1}"/>
    <dgm:cxn modelId="{CD6D0413-E6A1-497C-BAD2-97BBCE65209B}" type="presOf" srcId="{DD6291A6-7D7F-4AD9-8CEC-3D03509ABE78}" destId="{21263DEA-1C1B-4532-AD35-79F13DFAF470}" srcOrd="0" destOrd="0" presId="urn:microsoft.com/office/officeart/2005/8/layout/cycle1"/>
    <dgm:cxn modelId="{BBB69038-1B4E-4D8F-B973-5E4B80EDE273}" type="presOf" srcId="{D3216F75-492C-4E3D-955B-67B95CA567C1}" destId="{5D7820F4-5C73-44A6-BB34-704CEE92F44F}" srcOrd="0" destOrd="0" presId="urn:microsoft.com/office/officeart/2005/8/layout/cycle1"/>
    <dgm:cxn modelId="{F8241242-2AD0-4AF0-8EA7-A7ED42A95FC6}" type="presOf" srcId="{8DE3C2FF-F5B5-4DBB-B958-0E06B9340939}" destId="{969890E9-E5F7-4DC4-AEE6-25EC583F49EE}" srcOrd="0" destOrd="0" presId="urn:microsoft.com/office/officeart/2005/8/layout/cycle1"/>
    <dgm:cxn modelId="{DC09C242-CF85-4662-964F-7E8698FC501E}" type="presOf" srcId="{D5432790-2814-4A05-83D9-1EA0BAF647E6}" destId="{53E8CFEA-A240-4746-BBA9-DF5622F322B9}" srcOrd="0" destOrd="0" presId="urn:microsoft.com/office/officeart/2005/8/layout/cycle1"/>
    <dgm:cxn modelId="{92E2E869-3C5B-48C9-9418-A9796E9DDA14}" srcId="{D5432790-2814-4A05-83D9-1EA0BAF647E6}" destId="{14E52359-CE38-4E0E-907E-79E590E20B97}" srcOrd="3" destOrd="0" parTransId="{8E400782-3A8A-4128-82D2-48801876FE66}" sibTransId="{D359B703-DC12-4314-9902-1EBF924E71F1}"/>
    <dgm:cxn modelId="{FBA04850-5785-4447-9C9A-B05BB8A1BD4E}" type="presOf" srcId="{6C519866-F096-42EE-A13A-14E5B34BB689}" destId="{FC1B1223-4F7A-48E5-80A2-45B35BD1C10A}" srcOrd="0" destOrd="0" presId="urn:microsoft.com/office/officeart/2005/8/layout/cycle1"/>
    <dgm:cxn modelId="{DE23A091-9517-47B8-9DC1-E58C6E7BB98B}" srcId="{D5432790-2814-4A05-83D9-1EA0BAF647E6}" destId="{6C519866-F096-42EE-A13A-14E5B34BB689}" srcOrd="4" destOrd="0" parTransId="{2A632BA5-D273-42D0-A86C-196B03B92C29}" sibTransId="{51650673-13D7-42FF-BB0A-353E0987654D}"/>
    <dgm:cxn modelId="{D1A2D191-394E-410C-8329-F265B947BF47}" type="presOf" srcId="{D359B703-DC12-4314-9902-1EBF924E71F1}" destId="{56580EB6-8C73-4900-BB72-FF34AF362645}" srcOrd="0" destOrd="0" presId="urn:microsoft.com/office/officeart/2005/8/layout/cycle1"/>
    <dgm:cxn modelId="{D8DBBC98-6CD2-4DCC-BF66-DA24934809E4}" srcId="{D5432790-2814-4A05-83D9-1EA0BAF647E6}" destId="{0D482436-0862-45AA-9C16-537184C7D1CC}" srcOrd="2" destOrd="0" parTransId="{3D658035-7CF0-4165-90AF-F958296F4536}" sibTransId="{9327F35B-2CC3-4668-873C-F5F4214166F2}"/>
    <dgm:cxn modelId="{1744E1B3-F17E-4304-8CA3-5D02BE05FE45}" type="presOf" srcId="{9327F35B-2CC3-4668-873C-F5F4214166F2}" destId="{70636D45-6B01-4B50-BC33-7BB3CA62D3C9}" srcOrd="0" destOrd="0" presId="urn:microsoft.com/office/officeart/2005/8/layout/cycle1"/>
    <dgm:cxn modelId="{988D86BA-5A85-41A5-A976-50558B10036E}" srcId="{D5432790-2814-4A05-83D9-1EA0BAF647E6}" destId="{40FC679F-9286-437F-8D74-149B95D4D894}" srcOrd="1" destOrd="0" parTransId="{977F5B9C-16DA-4677-949D-20C5ED2925EF}" sibTransId="{8DE3C2FF-F5B5-4DBB-B958-0E06B9340939}"/>
    <dgm:cxn modelId="{A62EF5C5-4B94-4B8D-911C-461DF6711B90}" type="presOf" srcId="{51650673-13D7-42FF-BB0A-353E0987654D}" destId="{2212F617-16D8-4E12-8BBC-D89271DB6591}" srcOrd="0" destOrd="0" presId="urn:microsoft.com/office/officeart/2005/8/layout/cycle1"/>
    <dgm:cxn modelId="{0BF513C6-A24F-427E-A965-503CC6379085}" type="presOf" srcId="{0D482436-0862-45AA-9C16-537184C7D1CC}" destId="{EF7B3C30-2F06-4420-B09C-21BD682875C9}" srcOrd="0" destOrd="0" presId="urn:microsoft.com/office/officeart/2005/8/layout/cycle1"/>
    <dgm:cxn modelId="{6E145CEA-BDA8-4694-8974-3DFA08B2854A}" type="presOf" srcId="{14E52359-CE38-4E0E-907E-79E590E20B97}" destId="{B4DDC7C3-8CA6-4D16-B5A8-2715EA6DEFB9}" srcOrd="0" destOrd="0" presId="urn:microsoft.com/office/officeart/2005/8/layout/cycle1"/>
    <dgm:cxn modelId="{FEA909F5-315C-47C2-879B-EF07E6D81512}" type="presOf" srcId="{40FC679F-9286-437F-8D74-149B95D4D894}" destId="{D6BD020C-0883-4AF5-B92B-A66B5237B78E}" srcOrd="0" destOrd="0" presId="urn:microsoft.com/office/officeart/2005/8/layout/cycle1"/>
    <dgm:cxn modelId="{1138E898-9802-48C8-ABA2-673D46EF4B2C}" type="presParOf" srcId="{53E8CFEA-A240-4746-BBA9-DF5622F322B9}" destId="{0AED3F06-6DCD-448A-A499-D1C8B592E0B2}" srcOrd="0" destOrd="0" presId="urn:microsoft.com/office/officeart/2005/8/layout/cycle1"/>
    <dgm:cxn modelId="{B246B247-E920-4C58-82F7-DD0E8B356517}" type="presParOf" srcId="{53E8CFEA-A240-4746-BBA9-DF5622F322B9}" destId="{21263DEA-1C1B-4532-AD35-79F13DFAF470}" srcOrd="1" destOrd="0" presId="urn:microsoft.com/office/officeart/2005/8/layout/cycle1"/>
    <dgm:cxn modelId="{20E6A083-8C46-41F8-8E31-30F7C2430014}" type="presParOf" srcId="{53E8CFEA-A240-4746-BBA9-DF5622F322B9}" destId="{5D7820F4-5C73-44A6-BB34-704CEE92F44F}" srcOrd="2" destOrd="0" presId="urn:microsoft.com/office/officeart/2005/8/layout/cycle1"/>
    <dgm:cxn modelId="{8E982CED-90BD-43D3-982D-0A5DF5707A4C}" type="presParOf" srcId="{53E8CFEA-A240-4746-BBA9-DF5622F322B9}" destId="{B92DF95D-9D46-4C74-8CED-E63E1A12E0E6}" srcOrd="3" destOrd="0" presId="urn:microsoft.com/office/officeart/2005/8/layout/cycle1"/>
    <dgm:cxn modelId="{C2E643EB-5784-44FE-BB8E-43526874F4BD}" type="presParOf" srcId="{53E8CFEA-A240-4746-BBA9-DF5622F322B9}" destId="{D6BD020C-0883-4AF5-B92B-A66B5237B78E}" srcOrd="4" destOrd="0" presId="urn:microsoft.com/office/officeart/2005/8/layout/cycle1"/>
    <dgm:cxn modelId="{DAF3489D-4B6F-41E6-8CCF-22A8CFFC9A3F}" type="presParOf" srcId="{53E8CFEA-A240-4746-BBA9-DF5622F322B9}" destId="{969890E9-E5F7-4DC4-AEE6-25EC583F49EE}" srcOrd="5" destOrd="0" presId="urn:microsoft.com/office/officeart/2005/8/layout/cycle1"/>
    <dgm:cxn modelId="{FD89C734-8D2A-4284-8ED3-23C2DBEDB1D9}" type="presParOf" srcId="{53E8CFEA-A240-4746-BBA9-DF5622F322B9}" destId="{C74FEE40-2486-477F-B611-D4D694A7D0DF}" srcOrd="6" destOrd="0" presId="urn:microsoft.com/office/officeart/2005/8/layout/cycle1"/>
    <dgm:cxn modelId="{09DF6691-361D-46FE-B01E-9515967C11B1}" type="presParOf" srcId="{53E8CFEA-A240-4746-BBA9-DF5622F322B9}" destId="{EF7B3C30-2F06-4420-B09C-21BD682875C9}" srcOrd="7" destOrd="0" presId="urn:microsoft.com/office/officeart/2005/8/layout/cycle1"/>
    <dgm:cxn modelId="{DFE052F2-E114-4BAD-B92A-2BA74D012AFD}" type="presParOf" srcId="{53E8CFEA-A240-4746-BBA9-DF5622F322B9}" destId="{70636D45-6B01-4B50-BC33-7BB3CA62D3C9}" srcOrd="8" destOrd="0" presId="urn:microsoft.com/office/officeart/2005/8/layout/cycle1"/>
    <dgm:cxn modelId="{D8650829-F2F3-4827-9624-5BC7B634FF30}" type="presParOf" srcId="{53E8CFEA-A240-4746-BBA9-DF5622F322B9}" destId="{35A66FF3-CD6E-4D24-8F50-1784B6A65AD3}" srcOrd="9" destOrd="0" presId="urn:microsoft.com/office/officeart/2005/8/layout/cycle1"/>
    <dgm:cxn modelId="{515BB8C8-75DD-4103-AEF1-F1164315851C}" type="presParOf" srcId="{53E8CFEA-A240-4746-BBA9-DF5622F322B9}" destId="{B4DDC7C3-8CA6-4D16-B5A8-2715EA6DEFB9}" srcOrd="10" destOrd="0" presId="urn:microsoft.com/office/officeart/2005/8/layout/cycle1"/>
    <dgm:cxn modelId="{03F5A612-FF5C-4647-B3F9-D8784FA64F24}" type="presParOf" srcId="{53E8CFEA-A240-4746-BBA9-DF5622F322B9}" destId="{56580EB6-8C73-4900-BB72-FF34AF362645}" srcOrd="11" destOrd="0" presId="urn:microsoft.com/office/officeart/2005/8/layout/cycle1"/>
    <dgm:cxn modelId="{79AAC534-01F9-4FB1-B75E-6A9A8074E78E}" type="presParOf" srcId="{53E8CFEA-A240-4746-BBA9-DF5622F322B9}" destId="{34918862-628F-4202-8B78-1B6D12B69A22}" srcOrd="12" destOrd="0" presId="urn:microsoft.com/office/officeart/2005/8/layout/cycle1"/>
    <dgm:cxn modelId="{559DBECB-201E-4BA0-B7EE-BBB231D5A245}" type="presParOf" srcId="{53E8CFEA-A240-4746-BBA9-DF5622F322B9}" destId="{FC1B1223-4F7A-48E5-80A2-45B35BD1C10A}" srcOrd="13" destOrd="0" presId="urn:microsoft.com/office/officeart/2005/8/layout/cycle1"/>
    <dgm:cxn modelId="{12FE72EF-52DD-4066-A7EF-4253EA99493F}" type="presParOf" srcId="{53E8CFEA-A240-4746-BBA9-DF5622F322B9}" destId="{2212F617-16D8-4E12-8BBC-D89271DB659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63DEA-1C1B-4532-AD35-79F13DFAF470}">
      <dsp:nvSpPr>
        <dsp:cNvPr id="0" name=""/>
        <dsp:cNvSpPr/>
      </dsp:nvSpPr>
      <dsp:spPr>
        <a:xfrm>
          <a:off x="4704665" y="39140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3</a:t>
          </a:r>
        </a:p>
      </dsp:txBody>
      <dsp:txXfrm>
        <a:off x="4704665" y="39140"/>
        <a:ext cx="1341437" cy="1341437"/>
      </dsp:txXfrm>
    </dsp:sp>
    <dsp:sp modelId="{5D7820F4-5C73-44A6-BB34-704CEE92F44F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21292825"/>
            <a:gd name="adj4" fmla="val 19766604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D020C-0883-4AF5-B92B-A66B5237B78E}">
      <dsp:nvSpPr>
        <dsp:cNvPr id="0" name=""/>
        <dsp:cNvSpPr/>
      </dsp:nvSpPr>
      <dsp:spPr>
        <a:xfrm>
          <a:off x="5515145" y="2533541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5</a:t>
          </a:r>
        </a:p>
      </dsp:txBody>
      <dsp:txXfrm>
        <a:off x="5515145" y="2533541"/>
        <a:ext cx="1341437" cy="1341437"/>
      </dsp:txXfrm>
    </dsp:sp>
    <dsp:sp modelId="{969890E9-E5F7-4DC4-AEE6-25EC583F49EE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4014266"/>
            <a:gd name="adj4" fmla="val 225382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B3C30-2F06-4420-B09C-21BD682875C9}">
      <dsp:nvSpPr>
        <dsp:cNvPr id="0" name=""/>
        <dsp:cNvSpPr/>
      </dsp:nvSpPr>
      <dsp:spPr>
        <a:xfrm>
          <a:off x="3393281" y="4075166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7</a:t>
          </a:r>
        </a:p>
      </dsp:txBody>
      <dsp:txXfrm>
        <a:off x="3393281" y="4075166"/>
        <a:ext cx="1341437" cy="1341437"/>
      </dsp:txXfrm>
    </dsp:sp>
    <dsp:sp modelId="{70636D45-6B01-4B50-BC33-7BB3CA62D3C9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8210155"/>
            <a:gd name="adj4" fmla="val 644971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DC7C3-8CA6-4D16-B5A8-2715EA6DEFB9}">
      <dsp:nvSpPr>
        <dsp:cNvPr id="0" name=""/>
        <dsp:cNvSpPr/>
      </dsp:nvSpPr>
      <dsp:spPr>
        <a:xfrm>
          <a:off x="1271416" y="2533541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9</a:t>
          </a:r>
        </a:p>
      </dsp:txBody>
      <dsp:txXfrm>
        <a:off x="1271416" y="2533541"/>
        <a:ext cx="1341437" cy="1341437"/>
      </dsp:txXfrm>
    </dsp:sp>
    <dsp:sp modelId="{56580EB6-8C73-4900-BB72-FF34AF362645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12297380"/>
            <a:gd name="adj4" fmla="val 10771160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B1223-4F7A-48E5-80A2-45B35BD1C10A}">
      <dsp:nvSpPr>
        <dsp:cNvPr id="0" name=""/>
        <dsp:cNvSpPr/>
      </dsp:nvSpPr>
      <dsp:spPr>
        <a:xfrm>
          <a:off x="2081896" y="39140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1</a:t>
          </a:r>
        </a:p>
      </dsp:txBody>
      <dsp:txXfrm>
        <a:off x="2081896" y="39140"/>
        <a:ext cx="1341437" cy="1341437"/>
      </dsp:txXfrm>
    </dsp:sp>
    <dsp:sp modelId="{2212F617-16D8-4E12-8BBC-D89271DB6591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16865256"/>
            <a:gd name="adj4" fmla="val 1519872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63DEA-1C1B-4532-AD35-79F13DFAF470}">
      <dsp:nvSpPr>
        <dsp:cNvPr id="0" name=""/>
        <dsp:cNvSpPr/>
      </dsp:nvSpPr>
      <dsp:spPr>
        <a:xfrm>
          <a:off x="1191157" y="28241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10</a:t>
          </a:r>
        </a:p>
      </dsp:txBody>
      <dsp:txXfrm>
        <a:off x="1191157" y="28241"/>
        <a:ext cx="973189" cy="973189"/>
      </dsp:txXfrm>
    </dsp:sp>
    <dsp:sp modelId="{5D7820F4-5C73-44A6-BB34-704CEE92F44F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11106787"/>
            <a:gd name="adj4" fmla="val 12633736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D020C-0883-4AF5-B92B-A66B5237B78E}">
      <dsp:nvSpPr>
        <dsp:cNvPr id="0" name=""/>
        <dsp:cNvSpPr/>
      </dsp:nvSpPr>
      <dsp:spPr>
        <a:xfrm>
          <a:off x="603001" y="1838398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8</a:t>
          </a:r>
        </a:p>
      </dsp:txBody>
      <dsp:txXfrm>
        <a:off x="603001" y="1838398"/>
        <a:ext cx="973189" cy="973189"/>
      </dsp:txXfrm>
    </dsp:sp>
    <dsp:sp modelId="{969890E9-E5F7-4DC4-AEE6-25EC583F49EE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6785331"/>
            <a:gd name="adj4" fmla="val 8546540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B3C30-2F06-4420-B09C-21BD682875C9}">
      <dsp:nvSpPr>
        <dsp:cNvPr id="0" name=""/>
        <dsp:cNvSpPr/>
      </dsp:nvSpPr>
      <dsp:spPr>
        <a:xfrm>
          <a:off x="2142813" y="2957137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6</a:t>
          </a:r>
        </a:p>
      </dsp:txBody>
      <dsp:txXfrm>
        <a:off x="2142813" y="2957137"/>
        <a:ext cx="973189" cy="973189"/>
      </dsp:txXfrm>
    </dsp:sp>
    <dsp:sp modelId="{70636D45-6B01-4B50-BC33-7BB3CA62D3C9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2589380"/>
            <a:gd name="adj4" fmla="val 4350589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DC7C3-8CA6-4D16-B5A8-2715EA6DEFB9}">
      <dsp:nvSpPr>
        <dsp:cNvPr id="0" name=""/>
        <dsp:cNvSpPr/>
      </dsp:nvSpPr>
      <dsp:spPr>
        <a:xfrm>
          <a:off x="3682625" y="1838398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4</a:t>
          </a:r>
        </a:p>
      </dsp:txBody>
      <dsp:txXfrm>
        <a:off x="3682625" y="1838398"/>
        <a:ext cx="973189" cy="973189"/>
      </dsp:txXfrm>
    </dsp:sp>
    <dsp:sp modelId="{56580EB6-8C73-4900-BB72-FF34AF362645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20102184"/>
            <a:gd name="adj4" fmla="val 29133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B1223-4F7A-48E5-80A2-45B35BD1C10A}">
      <dsp:nvSpPr>
        <dsp:cNvPr id="0" name=""/>
        <dsp:cNvSpPr/>
      </dsp:nvSpPr>
      <dsp:spPr>
        <a:xfrm>
          <a:off x="3094469" y="28241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2</a:t>
          </a:r>
        </a:p>
      </dsp:txBody>
      <dsp:txXfrm>
        <a:off x="3094469" y="28241"/>
        <a:ext cx="973189" cy="973189"/>
      </dsp:txXfrm>
    </dsp:sp>
    <dsp:sp modelId="{2212F617-16D8-4E12-8BBC-D89271DB6591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15534343"/>
            <a:gd name="adj4" fmla="val 17201577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63DEA-1C1B-4532-AD35-79F13DFAF470}">
      <dsp:nvSpPr>
        <dsp:cNvPr id="0" name=""/>
        <dsp:cNvSpPr/>
      </dsp:nvSpPr>
      <dsp:spPr>
        <a:xfrm>
          <a:off x="1191157" y="28241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2</a:t>
          </a:r>
        </a:p>
      </dsp:txBody>
      <dsp:txXfrm>
        <a:off x="1191157" y="28241"/>
        <a:ext cx="973189" cy="973189"/>
      </dsp:txXfrm>
    </dsp:sp>
    <dsp:sp modelId="{5D7820F4-5C73-44A6-BB34-704CEE92F44F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11106787"/>
            <a:gd name="adj4" fmla="val 12633736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D020C-0883-4AF5-B92B-A66B5237B78E}">
      <dsp:nvSpPr>
        <dsp:cNvPr id="0" name=""/>
        <dsp:cNvSpPr/>
      </dsp:nvSpPr>
      <dsp:spPr>
        <a:xfrm>
          <a:off x="603001" y="1838398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10</a:t>
          </a:r>
        </a:p>
      </dsp:txBody>
      <dsp:txXfrm>
        <a:off x="603001" y="1838398"/>
        <a:ext cx="973189" cy="973189"/>
      </dsp:txXfrm>
    </dsp:sp>
    <dsp:sp modelId="{969890E9-E5F7-4DC4-AEE6-25EC583F49EE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6785331"/>
            <a:gd name="adj4" fmla="val 8546540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B3C30-2F06-4420-B09C-21BD682875C9}">
      <dsp:nvSpPr>
        <dsp:cNvPr id="0" name=""/>
        <dsp:cNvSpPr/>
      </dsp:nvSpPr>
      <dsp:spPr>
        <a:xfrm>
          <a:off x="2142813" y="2957137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8</a:t>
          </a:r>
        </a:p>
      </dsp:txBody>
      <dsp:txXfrm>
        <a:off x="2142813" y="2957137"/>
        <a:ext cx="973189" cy="973189"/>
      </dsp:txXfrm>
    </dsp:sp>
    <dsp:sp modelId="{70636D45-6B01-4B50-BC33-7BB3CA62D3C9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2589380"/>
            <a:gd name="adj4" fmla="val 4350589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DC7C3-8CA6-4D16-B5A8-2715EA6DEFB9}">
      <dsp:nvSpPr>
        <dsp:cNvPr id="0" name=""/>
        <dsp:cNvSpPr/>
      </dsp:nvSpPr>
      <dsp:spPr>
        <a:xfrm>
          <a:off x="3682625" y="1838398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6</a:t>
          </a:r>
        </a:p>
      </dsp:txBody>
      <dsp:txXfrm>
        <a:off x="3682625" y="1838398"/>
        <a:ext cx="973189" cy="973189"/>
      </dsp:txXfrm>
    </dsp:sp>
    <dsp:sp modelId="{56580EB6-8C73-4900-BB72-FF34AF362645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20102184"/>
            <a:gd name="adj4" fmla="val 29133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B1223-4F7A-48E5-80A2-45B35BD1C10A}">
      <dsp:nvSpPr>
        <dsp:cNvPr id="0" name=""/>
        <dsp:cNvSpPr/>
      </dsp:nvSpPr>
      <dsp:spPr>
        <a:xfrm>
          <a:off x="3094469" y="28241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4</a:t>
          </a:r>
        </a:p>
      </dsp:txBody>
      <dsp:txXfrm>
        <a:off x="3094469" y="28241"/>
        <a:ext cx="973189" cy="973189"/>
      </dsp:txXfrm>
    </dsp:sp>
    <dsp:sp modelId="{2212F617-16D8-4E12-8BBC-D89271DB6591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15534343"/>
            <a:gd name="adj4" fmla="val 17201577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63DEA-1C1B-4532-AD35-79F13DFAF470}">
      <dsp:nvSpPr>
        <dsp:cNvPr id="0" name=""/>
        <dsp:cNvSpPr/>
      </dsp:nvSpPr>
      <dsp:spPr>
        <a:xfrm>
          <a:off x="4704665" y="39140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1</a:t>
          </a:r>
        </a:p>
      </dsp:txBody>
      <dsp:txXfrm>
        <a:off x="4704665" y="39140"/>
        <a:ext cx="1341437" cy="1341437"/>
      </dsp:txXfrm>
    </dsp:sp>
    <dsp:sp modelId="{5D7820F4-5C73-44A6-BB34-704CEE92F44F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21292825"/>
            <a:gd name="adj4" fmla="val 19766604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D020C-0883-4AF5-B92B-A66B5237B78E}">
      <dsp:nvSpPr>
        <dsp:cNvPr id="0" name=""/>
        <dsp:cNvSpPr/>
      </dsp:nvSpPr>
      <dsp:spPr>
        <a:xfrm>
          <a:off x="5515145" y="2533541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3</a:t>
          </a:r>
        </a:p>
      </dsp:txBody>
      <dsp:txXfrm>
        <a:off x="5515145" y="2533541"/>
        <a:ext cx="1341437" cy="1341437"/>
      </dsp:txXfrm>
    </dsp:sp>
    <dsp:sp modelId="{969890E9-E5F7-4DC4-AEE6-25EC583F49EE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4014266"/>
            <a:gd name="adj4" fmla="val 225382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B3C30-2F06-4420-B09C-21BD682875C9}">
      <dsp:nvSpPr>
        <dsp:cNvPr id="0" name=""/>
        <dsp:cNvSpPr/>
      </dsp:nvSpPr>
      <dsp:spPr>
        <a:xfrm>
          <a:off x="3393281" y="4075166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5</a:t>
          </a:r>
        </a:p>
      </dsp:txBody>
      <dsp:txXfrm>
        <a:off x="3393281" y="4075166"/>
        <a:ext cx="1341437" cy="1341437"/>
      </dsp:txXfrm>
    </dsp:sp>
    <dsp:sp modelId="{70636D45-6B01-4B50-BC33-7BB3CA62D3C9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8210155"/>
            <a:gd name="adj4" fmla="val 644971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DC7C3-8CA6-4D16-B5A8-2715EA6DEFB9}">
      <dsp:nvSpPr>
        <dsp:cNvPr id="0" name=""/>
        <dsp:cNvSpPr/>
      </dsp:nvSpPr>
      <dsp:spPr>
        <a:xfrm>
          <a:off x="1271416" y="2533541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7</a:t>
          </a:r>
        </a:p>
      </dsp:txBody>
      <dsp:txXfrm>
        <a:off x="1271416" y="2533541"/>
        <a:ext cx="1341437" cy="1341437"/>
      </dsp:txXfrm>
    </dsp:sp>
    <dsp:sp modelId="{56580EB6-8C73-4900-BB72-FF34AF362645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12297380"/>
            <a:gd name="adj4" fmla="val 10771160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B1223-4F7A-48E5-80A2-45B35BD1C10A}">
      <dsp:nvSpPr>
        <dsp:cNvPr id="0" name=""/>
        <dsp:cNvSpPr/>
      </dsp:nvSpPr>
      <dsp:spPr>
        <a:xfrm>
          <a:off x="2081896" y="39140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9</a:t>
          </a:r>
        </a:p>
      </dsp:txBody>
      <dsp:txXfrm>
        <a:off x="2081896" y="39140"/>
        <a:ext cx="1341437" cy="1341437"/>
      </dsp:txXfrm>
    </dsp:sp>
    <dsp:sp modelId="{2212F617-16D8-4E12-8BBC-D89271DB6591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16865256"/>
            <a:gd name="adj4" fmla="val 1519872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63DEA-1C1B-4532-AD35-79F13DFAF470}">
      <dsp:nvSpPr>
        <dsp:cNvPr id="0" name=""/>
        <dsp:cNvSpPr/>
      </dsp:nvSpPr>
      <dsp:spPr>
        <a:xfrm>
          <a:off x="1191157" y="28241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4</a:t>
          </a:r>
        </a:p>
      </dsp:txBody>
      <dsp:txXfrm>
        <a:off x="1191157" y="28241"/>
        <a:ext cx="973189" cy="973189"/>
      </dsp:txXfrm>
    </dsp:sp>
    <dsp:sp modelId="{5D7820F4-5C73-44A6-BB34-704CEE92F44F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11106787"/>
            <a:gd name="adj4" fmla="val 12633736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D020C-0883-4AF5-B92B-A66B5237B78E}">
      <dsp:nvSpPr>
        <dsp:cNvPr id="0" name=""/>
        <dsp:cNvSpPr/>
      </dsp:nvSpPr>
      <dsp:spPr>
        <a:xfrm>
          <a:off x="603001" y="1838398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2</a:t>
          </a:r>
        </a:p>
      </dsp:txBody>
      <dsp:txXfrm>
        <a:off x="603001" y="1838398"/>
        <a:ext cx="973189" cy="973189"/>
      </dsp:txXfrm>
    </dsp:sp>
    <dsp:sp modelId="{969890E9-E5F7-4DC4-AEE6-25EC583F49EE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6785331"/>
            <a:gd name="adj4" fmla="val 8546540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B3C30-2F06-4420-B09C-21BD682875C9}">
      <dsp:nvSpPr>
        <dsp:cNvPr id="0" name=""/>
        <dsp:cNvSpPr/>
      </dsp:nvSpPr>
      <dsp:spPr>
        <a:xfrm>
          <a:off x="2142813" y="2957137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10</a:t>
          </a:r>
        </a:p>
      </dsp:txBody>
      <dsp:txXfrm>
        <a:off x="2142813" y="2957137"/>
        <a:ext cx="973189" cy="973189"/>
      </dsp:txXfrm>
    </dsp:sp>
    <dsp:sp modelId="{70636D45-6B01-4B50-BC33-7BB3CA62D3C9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2589380"/>
            <a:gd name="adj4" fmla="val 4350589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DC7C3-8CA6-4D16-B5A8-2715EA6DEFB9}">
      <dsp:nvSpPr>
        <dsp:cNvPr id="0" name=""/>
        <dsp:cNvSpPr/>
      </dsp:nvSpPr>
      <dsp:spPr>
        <a:xfrm>
          <a:off x="3682625" y="1838398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8</a:t>
          </a:r>
        </a:p>
      </dsp:txBody>
      <dsp:txXfrm>
        <a:off x="3682625" y="1838398"/>
        <a:ext cx="973189" cy="973189"/>
      </dsp:txXfrm>
    </dsp:sp>
    <dsp:sp modelId="{56580EB6-8C73-4900-BB72-FF34AF362645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20102184"/>
            <a:gd name="adj4" fmla="val 29133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B1223-4F7A-48E5-80A2-45B35BD1C10A}">
      <dsp:nvSpPr>
        <dsp:cNvPr id="0" name=""/>
        <dsp:cNvSpPr/>
      </dsp:nvSpPr>
      <dsp:spPr>
        <a:xfrm>
          <a:off x="3094469" y="28241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6</a:t>
          </a:r>
        </a:p>
      </dsp:txBody>
      <dsp:txXfrm>
        <a:off x="3094469" y="28241"/>
        <a:ext cx="973189" cy="973189"/>
      </dsp:txXfrm>
    </dsp:sp>
    <dsp:sp modelId="{2212F617-16D8-4E12-8BBC-D89271DB6591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15534343"/>
            <a:gd name="adj4" fmla="val 17201577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63DEA-1C1B-4532-AD35-79F13DFAF470}">
      <dsp:nvSpPr>
        <dsp:cNvPr id="0" name=""/>
        <dsp:cNvSpPr/>
      </dsp:nvSpPr>
      <dsp:spPr>
        <a:xfrm>
          <a:off x="4704665" y="39140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9</a:t>
          </a:r>
        </a:p>
      </dsp:txBody>
      <dsp:txXfrm>
        <a:off x="4704665" y="39140"/>
        <a:ext cx="1341437" cy="1341437"/>
      </dsp:txXfrm>
    </dsp:sp>
    <dsp:sp modelId="{5D7820F4-5C73-44A6-BB34-704CEE92F44F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21292825"/>
            <a:gd name="adj4" fmla="val 19766604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D020C-0883-4AF5-B92B-A66B5237B78E}">
      <dsp:nvSpPr>
        <dsp:cNvPr id="0" name=""/>
        <dsp:cNvSpPr/>
      </dsp:nvSpPr>
      <dsp:spPr>
        <a:xfrm>
          <a:off x="5515145" y="2533541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1</a:t>
          </a:r>
        </a:p>
      </dsp:txBody>
      <dsp:txXfrm>
        <a:off x="5515145" y="2533541"/>
        <a:ext cx="1341437" cy="1341437"/>
      </dsp:txXfrm>
    </dsp:sp>
    <dsp:sp modelId="{969890E9-E5F7-4DC4-AEE6-25EC583F49EE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4014266"/>
            <a:gd name="adj4" fmla="val 225382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B3C30-2F06-4420-B09C-21BD682875C9}">
      <dsp:nvSpPr>
        <dsp:cNvPr id="0" name=""/>
        <dsp:cNvSpPr/>
      </dsp:nvSpPr>
      <dsp:spPr>
        <a:xfrm>
          <a:off x="3393281" y="4075166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3</a:t>
          </a:r>
        </a:p>
      </dsp:txBody>
      <dsp:txXfrm>
        <a:off x="3393281" y="4075166"/>
        <a:ext cx="1341437" cy="1341437"/>
      </dsp:txXfrm>
    </dsp:sp>
    <dsp:sp modelId="{70636D45-6B01-4B50-BC33-7BB3CA62D3C9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8210155"/>
            <a:gd name="adj4" fmla="val 644971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DC7C3-8CA6-4D16-B5A8-2715EA6DEFB9}">
      <dsp:nvSpPr>
        <dsp:cNvPr id="0" name=""/>
        <dsp:cNvSpPr/>
      </dsp:nvSpPr>
      <dsp:spPr>
        <a:xfrm>
          <a:off x="1271416" y="2533541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5</a:t>
          </a:r>
        </a:p>
      </dsp:txBody>
      <dsp:txXfrm>
        <a:off x="1271416" y="2533541"/>
        <a:ext cx="1341437" cy="1341437"/>
      </dsp:txXfrm>
    </dsp:sp>
    <dsp:sp modelId="{56580EB6-8C73-4900-BB72-FF34AF362645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12297380"/>
            <a:gd name="adj4" fmla="val 10771160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B1223-4F7A-48E5-80A2-45B35BD1C10A}">
      <dsp:nvSpPr>
        <dsp:cNvPr id="0" name=""/>
        <dsp:cNvSpPr/>
      </dsp:nvSpPr>
      <dsp:spPr>
        <a:xfrm>
          <a:off x="2081896" y="39140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7</a:t>
          </a:r>
        </a:p>
      </dsp:txBody>
      <dsp:txXfrm>
        <a:off x="2081896" y="39140"/>
        <a:ext cx="1341437" cy="1341437"/>
      </dsp:txXfrm>
    </dsp:sp>
    <dsp:sp modelId="{2212F617-16D8-4E12-8BBC-D89271DB6591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16865256"/>
            <a:gd name="adj4" fmla="val 1519872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63DEA-1C1B-4532-AD35-79F13DFAF470}">
      <dsp:nvSpPr>
        <dsp:cNvPr id="0" name=""/>
        <dsp:cNvSpPr/>
      </dsp:nvSpPr>
      <dsp:spPr>
        <a:xfrm>
          <a:off x="1191157" y="28241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6</a:t>
          </a:r>
        </a:p>
      </dsp:txBody>
      <dsp:txXfrm>
        <a:off x="1191157" y="28241"/>
        <a:ext cx="973189" cy="973189"/>
      </dsp:txXfrm>
    </dsp:sp>
    <dsp:sp modelId="{5D7820F4-5C73-44A6-BB34-704CEE92F44F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11106787"/>
            <a:gd name="adj4" fmla="val 12633736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D020C-0883-4AF5-B92B-A66B5237B78E}">
      <dsp:nvSpPr>
        <dsp:cNvPr id="0" name=""/>
        <dsp:cNvSpPr/>
      </dsp:nvSpPr>
      <dsp:spPr>
        <a:xfrm>
          <a:off x="603001" y="1838398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4</a:t>
          </a:r>
        </a:p>
      </dsp:txBody>
      <dsp:txXfrm>
        <a:off x="603001" y="1838398"/>
        <a:ext cx="973189" cy="973189"/>
      </dsp:txXfrm>
    </dsp:sp>
    <dsp:sp modelId="{969890E9-E5F7-4DC4-AEE6-25EC583F49EE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6785331"/>
            <a:gd name="adj4" fmla="val 8546540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B3C30-2F06-4420-B09C-21BD682875C9}">
      <dsp:nvSpPr>
        <dsp:cNvPr id="0" name=""/>
        <dsp:cNvSpPr/>
      </dsp:nvSpPr>
      <dsp:spPr>
        <a:xfrm>
          <a:off x="2142813" y="2957137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2</a:t>
          </a:r>
        </a:p>
      </dsp:txBody>
      <dsp:txXfrm>
        <a:off x="2142813" y="2957137"/>
        <a:ext cx="973189" cy="973189"/>
      </dsp:txXfrm>
    </dsp:sp>
    <dsp:sp modelId="{70636D45-6B01-4B50-BC33-7BB3CA62D3C9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2589380"/>
            <a:gd name="adj4" fmla="val 4350589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DC7C3-8CA6-4D16-B5A8-2715EA6DEFB9}">
      <dsp:nvSpPr>
        <dsp:cNvPr id="0" name=""/>
        <dsp:cNvSpPr/>
      </dsp:nvSpPr>
      <dsp:spPr>
        <a:xfrm>
          <a:off x="3682625" y="1838398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10</a:t>
          </a:r>
        </a:p>
      </dsp:txBody>
      <dsp:txXfrm>
        <a:off x="3682625" y="1838398"/>
        <a:ext cx="973189" cy="973189"/>
      </dsp:txXfrm>
    </dsp:sp>
    <dsp:sp modelId="{56580EB6-8C73-4900-BB72-FF34AF362645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20102184"/>
            <a:gd name="adj4" fmla="val 29133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B1223-4F7A-48E5-80A2-45B35BD1C10A}">
      <dsp:nvSpPr>
        <dsp:cNvPr id="0" name=""/>
        <dsp:cNvSpPr/>
      </dsp:nvSpPr>
      <dsp:spPr>
        <a:xfrm>
          <a:off x="3094469" y="28241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8</a:t>
          </a:r>
        </a:p>
      </dsp:txBody>
      <dsp:txXfrm>
        <a:off x="3094469" y="28241"/>
        <a:ext cx="973189" cy="973189"/>
      </dsp:txXfrm>
    </dsp:sp>
    <dsp:sp modelId="{2212F617-16D8-4E12-8BBC-D89271DB6591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15534343"/>
            <a:gd name="adj4" fmla="val 17201577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63DEA-1C1B-4532-AD35-79F13DFAF470}">
      <dsp:nvSpPr>
        <dsp:cNvPr id="0" name=""/>
        <dsp:cNvSpPr/>
      </dsp:nvSpPr>
      <dsp:spPr>
        <a:xfrm>
          <a:off x="4704665" y="39140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7</a:t>
          </a:r>
        </a:p>
      </dsp:txBody>
      <dsp:txXfrm>
        <a:off x="4704665" y="39140"/>
        <a:ext cx="1341437" cy="1341437"/>
      </dsp:txXfrm>
    </dsp:sp>
    <dsp:sp modelId="{5D7820F4-5C73-44A6-BB34-704CEE92F44F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21292825"/>
            <a:gd name="adj4" fmla="val 19766604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D020C-0883-4AF5-B92B-A66B5237B78E}">
      <dsp:nvSpPr>
        <dsp:cNvPr id="0" name=""/>
        <dsp:cNvSpPr/>
      </dsp:nvSpPr>
      <dsp:spPr>
        <a:xfrm>
          <a:off x="5515145" y="2533541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9</a:t>
          </a:r>
        </a:p>
      </dsp:txBody>
      <dsp:txXfrm>
        <a:off x="5515145" y="2533541"/>
        <a:ext cx="1341437" cy="1341437"/>
      </dsp:txXfrm>
    </dsp:sp>
    <dsp:sp modelId="{969890E9-E5F7-4DC4-AEE6-25EC583F49EE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4014266"/>
            <a:gd name="adj4" fmla="val 225382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B3C30-2F06-4420-B09C-21BD682875C9}">
      <dsp:nvSpPr>
        <dsp:cNvPr id="0" name=""/>
        <dsp:cNvSpPr/>
      </dsp:nvSpPr>
      <dsp:spPr>
        <a:xfrm>
          <a:off x="3393281" y="4075166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1</a:t>
          </a:r>
        </a:p>
      </dsp:txBody>
      <dsp:txXfrm>
        <a:off x="3393281" y="4075166"/>
        <a:ext cx="1341437" cy="1341437"/>
      </dsp:txXfrm>
    </dsp:sp>
    <dsp:sp modelId="{70636D45-6B01-4B50-BC33-7BB3CA62D3C9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8210155"/>
            <a:gd name="adj4" fmla="val 644971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DC7C3-8CA6-4D16-B5A8-2715EA6DEFB9}">
      <dsp:nvSpPr>
        <dsp:cNvPr id="0" name=""/>
        <dsp:cNvSpPr/>
      </dsp:nvSpPr>
      <dsp:spPr>
        <a:xfrm>
          <a:off x="1271416" y="2533541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3</a:t>
          </a:r>
        </a:p>
      </dsp:txBody>
      <dsp:txXfrm>
        <a:off x="1271416" y="2533541"/>
        <a:ext cx="1341437" cy="1341437"/>
      </dsp:txXfrm>
    </dsp:sp>
    <dsp:sp modelId="{56580EB6-8C73-4900-BB72-FF34AF362645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12297380"/>
            <a:gd name="adj4" fmla="val 10771160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B1223-4F7A-48E5-80A2-45B35BD1C10A}">
      <dsp:nvSpPr>
        <dsp:cNvPr id="0" name=""/>
        <dsp:cNvSpPr/>
      </dsp:nvSpPr>
      <dsp:spPr>
        <a:xfrm>
          <a:off x="2081896" y="39140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5</a:t>
          </a:r>
        </a:p>
      </dsp:txBody>
      <dsp:txXfrm>
        <a:off x="2081896" y="39140"/>
        <a:ext cx="1341437" cy="1341437"/>
      </dsp:txXfrm>
    </dsp:sp>
    <dsp:sp modelId="{2212F617-16D8-4E12-8BBC-D89271DB6591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16865256"/>
            <a:gd name="adj4" fmla="val 1519872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63DEA-1C1B-4532-AD35-79F13DFAF470}">
      <dsp:nvSpPr>
        <dsp:cNvPr id="0" name=""/>
        <dsp:cNvSpPr/>
      </dsp:nvSpPr>
      <dsp:spPr>
        <a:xfrm>
          <a:off x="1191157" y="28241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8</a:t>
          </a:r>
        </a:p>
      </dsp:txBody>
      <dsp:txXfrm>
        <a:off x="1191157" y="28241"/>
        <a:ext cx="973189" cy="973189"/>
      </dsp:txXfrm>
    </dsp:sp>
    <dsp:sp modelId="{5D7820F4-5C73-44A6-BB34-704CEE92F44F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11106787"/>
            <a:gd name="adj4" fmla="val 12633736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D020C-0883-4AF5-B92B-A66B5237B78E}">
      <dsp:nvSpPr>
        <dsp:cNvPr id="0" name=""/>
        <dsp:cNvSpPr/>
      </dsp:nvSpPr>
      <dsp:spPr>
        <a:xfrm>
          <a:off x="603001" y="1838398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6</a:t>
          </a:r>
        </a:p>
      </dsp:txBody>
      <dsp:txXfrm>
        <a:off x="603001" y="1838398"/>
        <a:ext cx="973189" cy="973189"/>
      </dsp:txXfrm>
    </dsp:sp>
    <dsp:sp modelId="{969890E9-E5F7-4DC4-AEE6-25EC583F49EE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6785331"/>
            <a:gd name="adj4" fmla="val 8546540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B3C30-2F06-4420-B09C-21BD682875C9}">
      <dsp:nvSpPr>
        <dsp:cNvPr id="0" name=""/>
        <dsp:cNvSpPr/>
      </dsp:nvSpPr>
      <dsp:spPr>
        <a:xfrm>
          <a:off x="2142813" y="2957137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4</a:t>
          </a:r>
        </a:p>
      </dsp:txBody>
      <dsp:txXfrm>
        <a:off x="2142813" y="2957137"/>
        <a:ext cx="973189" cy="973189"/>
      </dsp:txXfrm>
    </dsp:sp>
    <dsp:sp modelId="{70636D45-6B01-4B50-BC33-7BB3CA62D3C9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2589380"/>
            <a:gd name="adj4" fmla="val 4350589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DC7C3-8CA6-4D16-B5A8-2715EA6DEFB9}">
      <dsp:nvSpPr>
        <dsp:cNvPr id="0" name=""/>
        <dsp:cNvSpPr/>
      </dsp:nvSpPr>
      <dsp:spPr>
        <a:xfrm>
          <a:off x="3682625" y="1838398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2</a:t>
          </a:r>
        </a:p>
      </dsp:txBody>
      <dsp:txXfrm>
        <a:off x="3682625" y="1838398"/>
        <a:ext cx="973189" cy="973189"/>
      </dsp:txXfrm>
    </dsp:sp>
    <dsp:sp modelId="{56580EB6-8C73-4900-BB72-FF34AF362645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20102184"/>
            <a:gd name="adj4" fmla="val 29133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B1223-4F7A-48E5-80A2-45B35BD1C10A}">
      <dsp:nvSpPr>
        <dsp:cNvPr id="0" name=""/>
        <dsp:cNvSpPr/>
      </dsp:nvSpPr>
      <dsp:spPr>
        <a:xfrm>
          <a:off x="3094469" y="28241"/>
          <a:ext cx="973189" cy="973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800" kern="1200" dirty="0"/>
            <a:t>10</a:t>
          </a:r>
        </a:p>
      </dsp:txBody>
      <dsp:txXfrm>
        <a:off x="3094469" y="28241"/>
        <a:ext cx="973189" cy="973189"/>
      </dsp:txXfrm>
    </dsp:sp>
    <dsp:sp modelId="{2212F617-16D8-4E12-8BBC-D89271DB6591}">
      <dsp:nvSpPr>
        <dsp:cNvPr id="0" name=""/>
        <dsp:cNvSpPr/>
      </dsp:nvSpPr>
      <dsp:spPr>
        <a:xfrm>
          <a:off x="804767" y="37"/>
          <a:ext cx="3649280" cy="3649280"/>
        </a:xfrm>
        <a:prstGeom prst="leftCircularArrow">
          <a:avLst>
            <a:gd name="adj1" fmla="val 5200"/>
            <a:gd name="adj2" fmla="val 335920"/>
            <a:gd name="adj3" fmla="val 15534343"/>
            <a:gd name="adj4" fmla="val 17201577"/>
            <a:gd name="adj5" fmla="val 606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63DEA-1C1B-4532-AD35-79F13DFAF470}">
      <dsp:nvSpPr>
        <dsp:cNvPr id="0" name=""/>
        <dsp:cNvSpPr/>
      </dsp:nvSpPr>
      <dsp:spPr>
        <a:xfrm>
          <a:off x="4704665" y="39140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5</a:t>
          </a:r>
        </a:p>
      </dsp:txBody>
      <dsp:txXfrm>
        <a:off x="4704665" y="39140"/>
        <a:ext cx="1341437" cy="1341437"/>
      </dsp:txXfrm>
    </dsp:sp>
    <dsp:sp modelId="{5D7820F4-5C73-44A6-BB34-704CEE92F44F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21292825"/>
            <a:gd name="adj4" fmla="val 19766604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D020C-0883-4AF5-B92B-A66B5237B78E}">
      <dsp:nvSpPr>
        <dsp:cNvPr id="0" name=""/>
        <dsp:cNvSpPr/>
      </dsp:nvSpPr>
      <dsp:spPr>
        <a:xfrm>
          <a:off x="5515145" y="2533541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7</a:t>
          </a:r>
        </a:p>
      </dsp:txBody>
      <dsp:txXfrm>
        <a:off x="5515145" y="2533541"/>
        <a:ext cx="1341437" cy="1341437"/>
      </dsp:txXfrm>
    </dsp:sp>
    <dsp:sp modelId="{969890E9-E5F7-4DC4-AEE6-25EC583F49EE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4014266"/>
            <a:gd name="adj4" fmla="val 225382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B3C30-2F06-4420-B09C-21BD682875C9}">
      <dsp:nvSpPr>
        <dsp:cNvPr id="0" name=""/>
        <dsp:cNvSpPr/>
      </dsp:nvSpPr>
      <dsp:spPr>
        <a:xfrm>
          <a:off x="3393281" y="4075166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9</a:t>
          </a:r>
        </a:p>
      </dsp:txBody>
      <dsp:txXfrm>
        <a:off x="3393281" y="4075166"/>
        <a:ext cx="1341437" cy="1341437"/>
      </dsp:txXfrm>
    </dsp:sp>
    <dsp:sp modelId="{70636D45-6B01-4B50-BC33-7BB3CA62D3C9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8210155"/>
            <a:gd name="adj4" fmla="val 644971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DC7C3-8CA6-4D16-B5A8-2715EA6DEFB9}">
      <dsp:nvSpPr>
        <dsp:cNvPr id="0" name=""/>
        <dsp:cNvSpPr/>
      </dsp:nvSpPr>
      <dsp:spPr>
        <a:xfrm>
          <a:off x="1271416" y="2533541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1</a:t>
          </a:r>
        </a:p>
      </dsp:txBody>
      <dsp:txXfrm>
        <a:off x="1271416" y="2533541"/>
        <a:ext cx="1341437" cy="1341437"/>
      </dsp:txXfrm>
    </dsp:sp>
    <dsp:sp modelId="{56580EB6-8C73-4900-BB72-FF34AF362645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12297380"/>
            <a:gd name="adj4" fmla="val 10771160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B1223-4F7A-48E5-80A2-45B35BD1C10A}">
      <dsp:nvSpPr>
        <dsp:cNvPr id="0" name=""/>
        <dsp:cNvSpPr/>
      </dsp:nvSpPr>
      <dsp:spPr>
        <a:xfrm>
          <a:off x="2081896" y="39140"/>
          <a:ext cx="1341437" cy="134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 dirty="0"/>
            <a:t>3</a:t>
          </a:r>
        </a:p>
      </dsp:txBody>
      <dsp:txXfrm>
        <a:off x="2081896" y="39140"/>
        <a:ext cx="1341437" cy="1341437"/>
      </dsp:txXfrm>
    </dsp:sp>
    <dsp:sp modelId="{2212F617-16D8-4E12-8BBC-D89271DB6591}">
      <dsp:nvSpPr>
        <dsp:cNvPr id="0" name=""/>
        <dsp:cNvSpPr/>
      </dsp:nvSpPr>
      <dsp:spPr>
        <a:xfrm>
          <a:off x="1549560" y="385"/>
          <a:ext cx="5028878" cy="5028878"/>
        </a:xfrm>
        <a:prstGeom prst="circularArrow">
          <a:avLst>
            <a:gd name="adj1" fmla="val 5202"/>
            <a:gd name="adj2" fmla="val 336015"/>
            <a:gd name="adj3" fmla="val 16865256"/>
            <a:gd name="adj4" fmla="val 15198729"/>
            <a:gd name="adj5" fmla="val 6068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E9A65D9-57C1-4869-B27C-25033DF216C9}" type="datetimeFigureOut">
              <a:rPr lang="de-DE" smtClean="0"/>
              <a:t>28.09.2024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5B44-7AB5-4C48-AB13-B1C637F3BABD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887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65D9-57C1-4869-B27C-25033DF216C9}" type="datetimeFigureOut">
              <a:rPr lang="de-DE" smtClean="0"/>
              <a:t>28.09.2024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5B44-7AB5-4C48-AB13-B1C637F3B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35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65D9-57C1-4869-B27C-25033DF216C9}" type="datetimeFigureOut">
              <a:rPr lang="de-DE" smtClean="0"/>
              <a:t>28.09.2024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5B44-7AB5-4C48-AB13-B1C637F3BABD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53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65D9-57C1-4869-B27C-25033DF216C9}" type="datetimeFigureOut">
              <a:rPr lang="de-DE" smtClean="0"/>
              <a:t>28.09.2024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5B44-7AB5-4C48-AB13-B1C637F3B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76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65D9-57C1-4869-B27C-25033DF216C9}" type="datetimeFigureOut">
              <a:rPr lang="de-DE" smtClean="0"/>
              <a:t>28.09.2024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5B44-7AB5-4C48-AB13-B1C637F3BABD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80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65D9-57C1-4869-B27C-25033DF216C9}" type="datetimeFigureOut">
              <a:rPr lang="de-DE" smtClean="0"/>
              <a:t>28.09.2024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5B44-7AB5-4C48-AB13-B1C637F3B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746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65D9-57C1-4869-B27C-25033DF216C9}" type="datetimeFigureOut">
              <a:rPr lang="de-DE" smtClean="0"/>
              <a:t>28.09.2024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5B44-7AB5-4C48-AB13-B1C637F3B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49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65D9-57C1-4869-B27C-25033DF216C9}" type="datetimeFigureOut">
              <a:rPr lang="de-DE" smtClean="0"/>
              <a:t>28.09.2024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5B44-7AB5-4C48-AB13-B1C637F3B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7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65D9-57C1-4869-B27C-25033DF216C9}" type="datetimeFigureOut">
              <a:rPr lang="de-DE" smtClean="0"/>
              <a:t>28.09.2024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5B44-7AB5-4C48-AB13-B1C637F3B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394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65D9-57C1-4869-B27C-25033DF216C9}" type="datetimeFigureOut">
              <a:rPr lang="de-DE" smtClean="0"/>
              <a:t>28.09.2024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5B44-7AB5-4C48-AB13-B1C637F3BA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68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65D9-57C1-4869-B27C-25033DF216C9}" type="datetimeFigureOut">
              <a:rPr lang="de-DE" smtClean="0"/>
              <a:t>28.09.2024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5B44-7AB5-4C48-AB13-B1C637F3BABD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76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E9A65D9-57C1-4869-B27C-25033DF216C9}" type="datetimeFigureOut">
              <a:rPr lang="de-DE" smtClean="0"/>
              <a:t>28.09.2024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77775B44-7AB5-4C48-AB13-B1C637F3BABD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95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06672FF0-E497-CC2D-C9EF-8EE0030F1B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02826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1CBE1008-80E0-A102-9FE2-DD2F89B1BD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2869760"/>
              </p:ext>
            </p:extLst>
          </p:nvPr>
        </p:nvGraphicFramePr>
        <p:xfrm>
          <a:off x="3466592" y="1463208"/>
          <a:ext cx="5258816" cy="3931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DAC121AD-AD4F-8E42-DB40-3E2C21926D12}"/>
              </a:ext>
            </a:extLst>
          </p:cNvPr>
          <p:cNvSpPr txBox="1"/>
          <p:nvPr/>
        </p:nvSpPr>
        <p:spPr>
          <a:xfrm>
            <a:off x="3763518" y="262878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B881507-4DEA-2706-4221-64C17571243C}"/>
              </a:ext>
            </a:extLst>
          </p:cNvPr>
          <p:cNvSpPr txBox="1"/>
          <p:nvPr/>
        </p:nvSpPr>
        <p:spPr>
          <a:xfrm>
            <a:off x="7637526" y="262879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F3303C2-FD79-9243-43DE-17280D4AAC94}"/>
              </a:ext>
            </a:extLst>
          </p:cNvPr>
          <p:cNvSpPr txBox="1"/>
          <p:nvPr/>
        </p:nvSpPr>
        <p:spPr>
          <a:xfrm>
            <a:off x="8452104" y="3579103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8DC2959-3272-FF3E-71CF-85CB0899D510}"/>
              </a:ext>
            </a:extLst>
          </p:cNvPr>
          <p:cNvSpPr txBox="1"/>
          <p:nvPr/>
        </p:nvSpPr>
        <p:spPr>
          <a:xfrm>
            <a:off x="5760720" y="5538166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37BC5E2-549D-268D-E8A2-C31FACBCE602}"/>
              </a:ext>
            </a:extLst>
          </p:cNvPr>
          <p:cNvSpPr txBox="1"/>
          <p:nvPr/>
        </p:nvSpPr>
        <p:spPr>
          <a:xfrm>
            <a:off x="2868169" y="3665984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C3AEF37-B489-5B0D-C958-E01C88BDDF97}"/>
              </a:ext>
            </a:extLst>
          </p:cNvPr>
          <p:cNvSpPr txBox="1"/>
          <p:nvPr/>
        </p:nvSpPr>
        <p:spPr>
          <a:xfrm>
            <a:off x="5285359" y="2742654"/>
            <a:ext cx="1632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 #1</a:t>
            </a:r>
          </a:p>
        </p:txBody>
      </p:sp>
    </p:spTree>
    <p:extLst>
      <p:ext uri="{BB962C8B-B14F-4D97-AF65-F5344CB8AC3E}">
        <p14:creationId xmlns:p14="http://schemas.microsoft.com/office/powerpoint/2010/main" val="111019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06672FF0-E497-CC2D-C9EF-8EE0030F1B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504355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1CBE1008-80E0-A102-9FE2-DD2F89B1BD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7650004"/>
              </p:ext>
            </p:extLst>
          </p:nvPr>
        </p:nvGraphicFramePr>
        <p:xfrm>
          <a:off x="3466592" y="1463208"/>
          <a:ext cx="5258816" cy="3931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DAC121AD-AD4F-8E42-DB40-3E2C21926D12}"/>
              </a:ext>
            </a:extLst>
          </p:cNvPr>
          <p:cNvSpPr txBox="1"/>
          <p:nvPr/>
        </p:nvSpPr>
        <p:spPr>
          <a:xfrm>
            <a:off x="3763518" y="262878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B881507-4DEA-2706-4221-64C17571243C}"/>
              </a:ext>
            </a:extLst>
          </p:cNvPr>
          <p:cNvSpPr txBox="1"/>
          <p:nvPr/>
        </p:nvSpPr>
        <p:spPr>
          <a:xfrm>
            <a:off x="7637526" y="262879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F3303C2-FD79-9243-43DE-17280D4AAC94}"/>
              </a:ext>
            </a:extLst>
          </p:cNvPr>
          <p:cNvSpPr txBox="1"/>
          <p:nvPr/>
        </p:nvSpPr>
        <p:spPr>
          <a:xfrm>
            <a:off x="8452104" y="3579103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8DC2959-3272-FF3E-71CF-85CB0899D510}"/>
              </a:ext>
            </a:extLst>
          </p:cNvPr>
          <p:cNvSpPr txBox="1"/>
          <p:nvPr/>
        </p:nvSpPr>
        <p:spPr>
          <a:xfrm>
            <a:off x="5760720" y="5538166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37BC5E2-549D-268D-E8A2-C31FACBCE602}"/>
              </a:ext>
            </a:extLst>
          </p:cNvPr>
          <p:cNvSpPr txBox="1"/>
          <p:nvPr/>
        </p:nvSpPr>
        <p:spPr>
          <a:xfrm>
            <a:off x="2868169" y="3665984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C3AEF37-B489-5B0D-C958-E01C88BDDF97}"/>
              </a:ext>
            </a:extLst>
          </p:cNvPr>
          <p:cNvSpPr txBox="1"/>
          <p:nvPr/>
        </p:nvSpPr>
        <p:spPr>
          <a:xfrm>
            <a:off x="5285359" y="2742654"/>
            <a:ext cx="1632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 #2</a:t>
            </a:r>
          </a:p>
        </p:txBody>
      </p:sp>
    </p:spTree>
    <p:extLst>
      <p:ext uri="{BB962C8B-B14F-4D97-AF65-F5344CB8AC3E}">
        <p14:creationId xmlns:p14="http://schemas.microsoft.com/office/powerpoint/2010/main" val="1003841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06672FF0-E497-CC2D-C9EF-8EE0030F1B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796760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1CBE1008-80E0-A102-9FE2-DD2F89B1BD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5773925"/>
              </p:ext>
            </p:extLst>
          </p:nvPr>
        </p:nvGraphicFramePr>
        <p:xfrm>
          <a:off x="3466592" y="1463208"/>
          <a:ext cx="5258816" cy="3931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DAC121AD-AD4F-8E42-DB40-3E2C21926D12}"/>
              </a:ext>
            </a:extLst>
          </p:cNvPr>
          <p:cNvSpPr txBox="1"/>
          <p:nvPr/>
        </p:nvSpPr>
        <p:spPr>
          <a:xfrm>
            <a:off x="3763518" y="262878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B881507-4DEA-2706-4221-64C17571243C}"/>
              </a:ext>
            </a:extLst>
          </p:cNvPr>
          <p:cNvSpPr txBox="1"/>
          <p:nvPr/>
        </p:nvSpPr>
        <p:spPr>
          <a:xfrm>
            <a:off x="7637526" y="262879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F3303C2-FD79-9243-43DE-17280D4AAC94}"/>
              </a:ext>
            </a:extLst>
          </p:cNvPr>
          <p:cNvSpPr txBox="1"/>
          <p:nvPr/>
        </p:nvSpPr>
        <p:spPr>
          <a:xfrm>
            <a:off x="8452104" y="3579103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8DC2959-3272-FF3E-71CF-85CB0899D510}"/>
              </a:ext>
            </a:extLst>
          </p:cNvPr>
          <p:cNvSpPr txBox="1"/>
          <p:nvPr/>
        </p:nvSpPr>
        <p:spPr>
          <a:xfrm>
            <a:off x="5760720" y="5538166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37BC5E2-549D-268D-E8A2-C31FACBCE602}"/>
              </a:ext>
            </a:extLst>
          </p:cNvPr>
          <p:cNvSpPr txBox="1"/>
          <p:nvPr/>
        </p:nvSpPr>
        <p:spPr>
          <a:xfrm>
            <a:off x="2868169" y="3665984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C3AEF37-B489-5B0D-C958-E01C88BDDF97}"/>
              </a:ext>
            </a:extLst>
          </p:cNvPr>
          <p:cNvSpPr txBox="1"/>
          <p:nvPr/>
        </p:nvSpPr>
        <p:spPr>
          <a:xfrm>
            <a:off x="5285359" y="2742654"/>
            <a:ext cx="1632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 #3</a:t>
            </a:r>
          </a:p>
        </p:txBody>
      </p:sp>
    </p:spTree>
    <p:extLst>
      <p:ext uri="{BB962C8B-B14F-4D97-AF65-F5344CB8AC3E}">
        <p14:creationId xmlns:p14="http://schemas.microsoft.com/office/powerpoint/2010/main" val="919610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06672FF0-E497-CC2D-C9EF-8EE0030F1B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349693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1CBE1008-80E0-A102-9FE2-DD2F89B1BD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6017265"/>
              </p:ext>
            </p:extLst>
          </p:nvPr>
        </p:nvGraphicFramePr>
        <p:xfrm>
          <a:off x="3466592" y="1463208"/>
          <a:ext cx="5258816" cy="3931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DAC121AD-AD4F-8E42-DB40-3E2C21926D12}"/>
              </a:ext>
            </a:extLst>
          </p:cNvPr>
          <p:cNvSpPr txBox="1"/>
          <p:nvPr/>
        </p:nvSpPr>
        <p:spPr>
          <a:xfrm>
            <a:off x="3763518" y="262878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B881507-4DEA-2706-4221-64C17571243C}"/>
              </a:ext>
            </a:extLst>
          </p:cNvPr>
          <p:cNvSpPr txBox="1"/>
          <p:nvPr/>
        </p:nvSpPr>
        <p:spPr>
          <a:xfrm>
            <a:off x="7637526" y="262879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F3303C2-FD79-9243-43DE-17280D4AAC94}"/>
              </a:ext>
            </a:extLst>
          </p:cNvPr>
          <p:cNvSpPr txBox="1"/>
          <p:nvPr/>
        </p:nvSpPr>
        <p:spPr>
          <a:xfrm>
            <a:off x="8452104" y="3579103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8DC2959-3272-FF3E-71CF-85CB0899D510}"/>
              </a:ext>
            </a:extLst>
          </p:cNvPr>
          <p:cNvSpPr txBox="1"/>
          <p:nvPr/>
        </p:nvSpPr>
        <p:spPr>
          <a:xfrm>
            <a:off x="5760720" y="5538166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37BC5E2-549D-268D-E8A2-C31FACBCE602}"/>
              </a:ext>
            </a:extLst>
          </p:cNvPr>
          <p:cNvSpPr txBox="1"/>
          <p:nvPr/>
        </p:nvSpPr>
        <p:spPr>
          <a:xfrm>
            <a:off x="2868169" y="3665984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C3AEF37-B489-5B0D-C958-E01C88BDDF97}"/>
              </a:ext>
            </a:extLst>
          </p:cNvPr>
          <p:cNvSpPr txBox="1"/>
          <p:nvPr/>
        </p:nvSpPr>
        <p:spPr>
          <a:xfrm>
            <a:off x="5285359" y="2742654"/>
            <a:ext cx="1632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 #4</a:t>
            </a:r>
          </a:p>
        </p:txBody>
      </p:sp>
    </p:spTree>
    <p:extLst>
      <p:ext uri="{BB962C8B-B14F-4D97-AF65-F5344CB8AC3E}">
        <p14:creationId xmlns:p14="http://schemas.microsoft.com/office/powerpoint/2010/main" val="4265823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06672FF0-E497-CC2D-C9EF-8EE0030F1B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258273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1CBE1008-80E0-A102-9FE2-DD2F89B1BD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9277240"/>
              </p:ext>
            </p:extLst>
          </p:nvPr>
        </p:nvGraphicFramePr>
        <p:xfrm>
          <a:off x="3466592" y="1463208"/>
          <a:ext cx="5258816" cy="3931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DAC121AD-AD4F-8E42-DB40-3E2C21926D12}"/>
              </a:ext>
            </a:extLst>
          </p:cNvPr>
          <p:cNvSpPr txBox="1"/>
          <p:nvPr/>
        </p:nvSpPr>
        <p:spPr>
          <a:xfrm>
            <a:off x="3763518" y="262878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B881507-4DEA-2706-4221-64C17571243C}"/>
              </a:ext>
            </a:extLst>
          </p:cNvPr>
          <p:cNvSpPr txBox="1"/>
          <p:nvPr/>
        </p:nvSpPr>
        <p:spPr>
          <a:xfrm>
            <a:off x="7637526" y="262879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F3303C2-FD79-9243-43DE-17280D4AAC94}"/>
              </a:ext>
            </a:extLst>
          </p:cNvPr>
          <p:cNvSpPr txBox="1"/>
          <p:nvPr/>
        </p:nvSpPr>
        <p:spPr>
          <a:xfrm>
            <a:off x="8452104" y="3579103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8DC2959-3272-FF3E-71CF-85CB0899D510}"/>
              </a:ext>
            </a:extLst>
          </p:cNvPr>
          <p:cNvSpPr txBox="1"/>
          <p:nvPr/>
        </p:nvSpPr>
        <p:spPr>
          <a:xfrm>
            <a:off x="5760720" y="5538166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37BC5E2-549D-268D-E8A2-C31FACBCE602}"/>
              </a:ext>
            </a:extLst>
          </p:cNvPr>
          <p:cNvSpPr txBox="1"/>
          <p:nvPr/>
        </p:nvSpPr>
        <p:spPr>
          <a:xfrm>
            <a:off x="2868169" y="3665984"/>
            <a:ext cx="99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B0F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C3AEF37-B489-5B0D-C958-E01C88BDDF97}"/>
              </a:ext>
            </a:extLst>
          </p:cNvPr>
          <p:cNvSpPr txBox="1"/>
          <p:nvPr/>
        </p:nvSpPr>
        <p:spPr>
          <a:xfrm>
            <a:off x="5285359" y="2742654"/>
            <a:ext cx="1632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92D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 #5</a:t>
            </a:r>
          </a:p>
        </p:txBody>
      </p:sp>
    </p:spTree>
    <p:extLst>
      <p:ext uri="{BB962C8B-B14F-4D97-AF65-F5344CB8AC3E}">
        <p14:creationId xmlns:p14="http://schemas.microsoft.com/office/powerpoint/2010/main" val="2065923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90</Words>
  <Application>Microsoft Office PowerPoint</Application>
  <PresentationFormat>Breitbild</PresentationFormat>
  <Paragraphs>80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Tw Cen MT</vt:lpstr>
      <vt:lpstr>Tw Cen MT Condensed</vt:lpstr>
      <vt:lpstr>Wingdings 3</vt:lpstr>
      <vt:lpstr>Integral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Florian Neymeyer</dc:creator>
  <cp:lastModifiedBy>Florian Neymeyer</cp:lastModifiedBy>
  <cp:revision>2</cp:revision>
  <dcterms:created xsi:type="dcterms:W3CDTF">2024-09-28T07:10:12Z</dcterms:created>
  <dcterms:modified xsi:type="dcterms:W3CDTF">2024-09-28T07:25:06Z</dcterms:modified>
</cp:coreProperties>
</file>